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696" r:id="rId6"/>
    <p:sldMasterId id="2147483730" r:id="rId7"/>
  </p:sldMasterIdLst>
  <p:notesMasterIdLst>
    <p:notesMasterId r:id="rId19"/>
  </p:notesMasterIdLst>
  <p:sldIdLst>
    <p:sldId id="2147468890" r:id="rId8"/>
    <p:sldId id="294" r:id="rId9"/>
    <p:sldId id="2147468897" r:id="rId10"/>
    <p:sldId id="2147468898" r:id="rId11"/>
    <p:sldId id="2147468899" r:id="rId12"/>
    <p:sldId id="2147468902" r:id="rId13"/>
    <p:sldId id="2147468904" r:id="rId14"/>
    <p:sldId id="2147468903" r:id="rId15"/>
    <p:sldId id="2147468900" r:id="rId16"/>
    <p:sldId id="2147468907" r:id="rId17"/>
    <p:sldId id="207613878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F04CF4-C0CC-E4B9-AC8D-C1BF9AF322C2}" name="Marvin Bangert" initials="MB" userId="S::marvin.bangert@glueckkanja.com::86ea6e8b-c460-4bc6-bd03-e855e8a4d3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84C"/>
    <a:srgbClr val="026DCA"/>
    <a:srgbClr val="FF0000"/>
    <a:srgbClr val="4850B9"/>
    <a:srgbClr val="5B5FC7"/>
    <a:srgbClr val="FC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8BE56-3912-41F5-825B-51673B371E74}" v="1" dt="2024-09-29T18:16:18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81" autoAdjust="0"/>
  </p:normalViewPr>
  <p:slideViewPr>
    <p:cSldViewPr snapToGrid="0">
      <p:cViewPr>
        <p:scale>
          <a:sx n="125" d="100"/>
          <a:sy n="125" d="100"/>
        </p:scale>
        <p:origin x="3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Ritter" userId="683d54500de3c21e" providerId="LiveId" clId="{CE363883-DC81-4E40-BFD9-8AB1F83D76F5}"/>
    <pc:docChg chg="undo custSel delSld modSld">
      <pc:chgData name="Adrian Ritter" userId="683d54500de3c21e" providerId="LiveId" clId="{CE363883-DC81-4E40-BFD9-8AB1F83D76F5}" dt="2024-06-17T15:28:27.666" v="55" actId="478"/>
      <pc:docMkLst>
        <pc:docMk/>
      </pc:docMkLst>
      <pc:sldChg chg="modSp mod modClrScheme chgLayout">
        <pc:chgData name="Adrian Ritter" userId="683d54500de3c21e" providerId="LiveId" clId="{CE363883-DC81-4E40-BFD9-8AB1F83D76F5}" dt="2024-06-17T15:24:54.690" v="8" actId="27636"/>
        <pc:sldMkLst>
          <pc:docMk/>
          <pc:sldMk cId="4024945573" sldId="258"/>
        </pc:sldMkLst>
        <pc:spChg chg="mod ord">
          <ac:chgData name="Adrian Ritter" userId="683d54500de3c21e" providerId="LiveId" clId="{CE363883-DC81-4E40-BFD9-8AB1F83D76F5}" dt="2024-06-17T15:24:54.686" v="7" actId="27636"/>
          <ac:spMkLst>
            <pc:docMk/>
            <pc:sldMk cId="4024945573" sldId="258"/>
            <ac:spMk id="2" creationId="{FB06932B-B8F5-8FBD-B79B-81B74BDEC370}"/>
          </ac:spMkLst>
        </pc:spChg>
        <pc:spChg chg="mod ord">
          <ac:chgData name="Adrian Ritter" userId="683d54500de3c21e" providerId="LiveId" clId="{CE363883-DC81-4E40-BFD9-8AB1F83D76F5}" dt="2024-06-17T15:24:54.690" v="8" actId="27636"/>
          <ac:spMkLst>
            <pc:docMk/>
            <pc:sldMk cId="4024945573" sldId="258"/>
            <ac:spMk id="3" creationId="{5BFB19E2-7C31-6ECE-B350-8441D76AF7A7}"/>
          </ac:spMkLst>
        </pc:spChg>
      </pc:sldChg>
      <pc:sldChg chg="modSp mod modClrScheme chgLayout">
        <pc:chgData name="Adrian Ritter" userId="683d54500de3c21e" providerId="LiveId" clId="{CE363883-DC81-4E40-BFD9-8AB1F83D76F5}" dt="2024-06-17T15:25:18.838" v="11" actId="27636"/>
        <pc:sldMkLst>
          <pc:docMk/>
          <pc:sldMk cId="926820835" sldId="259"/>
        </pc:sldMkLst>
        <pc:spChg chg="mod ord">
          <ac:chgData name="Adrian Ritter" userId="683d54500de3c21e" providerId="LiveId" clId="{CE363883-DC81-4E40-BFD9-8AB1F83D76F5}" dt="2024-06-17T15:25:18.838" v="11" actId="27636"/>
          <ac:spMkLst>
            <pc:docMk/>
            <pc:sldMk cId="926820835" sldId="259"/>
            <ac:spMk id="2" creationId="{E7CC8FBD-9792-570E-0C8B-0E8D8B9CBEA7}"/>
          </ac:spMkLst>
        </pc:spChg>
        <pc:spChg chg="mod ord">
          <ac:chgData name="Adrian Ritter" userId="683d54500de3c21e" providerId="LiveId" clId="{CE363883-DC81-4E40-BFD9-8AB1F83D76F5}" dt="2024-06-17T15:25:18.828" v="10" actId="700"/>
          <ac:spMkLst>
            <pc:docMk/>
            <pc:sldMk cId="926820835" sldId="259"/>
            <ac:spMk id="3" creationId="{E7D854A8-ED84-DB98-4769-8C72E203C2F8}"/>
          </ac:spMkLst>
        </pc:spChg>
      </pc:sldChg>
      <pc:sldChg chg="addSp delSp modSp mod modClrScheme chgLayout">
        <pc:chgData name="Adrian Ritter" userId="683d54500de3c21e" providerId="LiveId" clId="{CE363883-DC81-4E40-BFD9-8AB1F83D76F5}" dt="2024-06-17T15:28:27.666" v="55" actId="478"/>
        <pc:sldMkLst>
          <pc:docMk/>
          <pc:sldMk cId="2652661972" sldId="260"/>
        </pc:sldMkLst>
        <pc:spChg chg="add del mod ord">
          <ac:chgData name="Adrian Ritter" userId="683d54500de3c21e" providerId="LiveId" clId="{CE363883-DC81-4E40-BFD9-8AB1F83D76F5}" dt="2024-06-17T15:28:27.666" v="55" actId="478"/>
          <ac:spMkLst>
            <pc:docMk/>
            <pc:sldMk cId="2652661972" sldId="260"/>
            <ac:spMk id="2" creationId="{D640AB4E-2ED1-B885-8CA6-C0A7FA14D232}"/>
          </ac:spMkLst>
        </pc:spChg>
        <pc:spChg chg="mod ord">
          <ac:chgData name="Adrian Ritter" userId="683d54500de3c21e" providerId="LiveId" clId="{CE363883-DC81-4E40-BFD9-8AB1F83D76F5}" dt="2024-06-17T15:28:25.034" v="54" actId="27636"/>
          <ac:spMkLst>
            <pc:docMk/>
            <pc:sldMk cId="2652661972" sldId="260"/>
            <ac:spMk id="3" creationId="{A93A78CF-1B26-7A11-485A-EC94B8B41DE1}"/>
          </ac:spMkLst>
        </pc:spChg>
      </pc:sldChg>
      <pc:sldChg chg="modSp mod modClrScheme chgLayout">
        <pc:chgData name="Adrian Ritter" userId="683d54500de3c21e" providerId="LiveId" clId="{CE363883-DC81-4E40-BFD9-8AB1F83D76F5}" dt="2024-06-17T15:25:36.286" v="16" actId="27636"/>
        <pc:sldMkLst>
          <pc:docMk/>
          <pc:sldMk cId="2913667342" sldId="261"/>
        </pc:sldMkLst>
        <pc:spChg chg="mod ord">
          <ac:chgData name="Adrian Ritter" userId="683d54500de3c21e" providerId="LiveId" clId="{CE363883-DC81-4E40-BFD9-8AB1F83D76F5}" dt="2024-06-17T15:25:36.286" v="16" actId="27636"/>
          <ac:spMkLst>
            <pc:docMk/>
            <pc:sldMk cId="2913667342" sldId="261"/>
            <ac:spMk id="2" creationId="{74E2B4FF-F26B-1D25-B25C-A1642A022BC6}"/>
          </ac:spMkLst>
        </pc:spChg>
        <pc:spChg chg="mod ord">
          <ac:chgData name="Adrian Ritter" userId="683d54500de3c21e" providerId="LiveId" clId="{CE363883-DC81-4E40-BFD9-8AB1F83D76F5}" dt="2024-06-17T15:25:36.285" v="15" actId="27636"/>
          <ac:spMkLst>
            <pc:docMk/>
            <pc:sldMk cId="2913667342" sldId="261"/>
            <ac:spMk id="3" creationId="{66CE5374-0E4D-05F9-0879-316A69B33E3C}"/>
          </ac:spMkLst>
        </pc:spChg>
      </pc:sldChg>
      <pc:sldChg chg="modSp del mod modClrScheme delCm chgLayout">
        <pc:chgData name="Adrian Ritter" userId="683d54500de3c21e" providerId="LiveId" clId="{CE363883-DC81-4E40-BFD9-8AB1F83D76F5}" dt="2024-06-17T15:26:49.955" v="36"/>
        <pc:sldMkLst>
          <pc:docMk/>
          <pc:sldMk cId="1912240595" sldId="263"/>
        </pc:sldMkLst>
        <pc:spChg chg="mod ord">
          <ac:chgData name="Adrian Ritter" userId="683d54500de3c21e" providerId="LiveId" clId="{CE363883-DC81-4E40-BFD9-8AB1F83D76F5}" dt="2024-06-17T15:26:34.976" v="33" actId="27636"/>
          <ac:spMkLst>
            <pc:docMk/>
            <pc:sldMk cId="1912240595" sldId="263"/>
            <ac:spMk id="2" creationId="{91770E36-29C8-4A3E-8E75-2FA6C6ED91F5}"/>
          </ac:spMkLst>
        </pc:spChg>
        <pc:spChg chg="mod ord">
          <ac:chgData name="Adrian Ritter" userId="683d54500de3c21e" providerId="LiveId" clId="{CE363883-DC81-4E40-BFD9-8AB1F83D76F5}" dt="2024-06-17T15:26:42.151" v="35" actId="27636"/>
          <ac:spMkLst>
            <pc:docMk/>
            <pc:sldMk cId="1912240595" sldId="263"/>
            <ac:spMk id="3" creationId="{F4871FF5-C349-3522-5F03-AFC66804899C}"/>
          </ac:spMkLst>
        </pc:spChg>
        <pc:spChg chg="mod ord">
          <ac:chgData name="Adrian Ritter" userId="683d54500de3c21e" providerId="LiveId" clId="{CE363883-DC81-4E40-BFD9-8AB1F83D76F5}" dt="2024-06-17T15:26:34.960" v="31" actId="700"/>
          <ac:spMkLst>
            <pc:docMk/>
            <pc:sldMk cId="1912240595" sldId="263"/>
            <ac:spMk id="4" creationId="{B351C159-2D09-14D3-366A-EB3966510E3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drian Ritter" userId="683d54500de3c21e" providerId="LiveId" clId="{CE363883-DC81-4E40-BFD9-8AB1F83D76F5}" dt="2024-06-17T15:26:49.955" v="36"/>
              <pc2:cmMkLst xmlns:pc2="http://schemas.microsoft.com/office/powerpoint/2019/9/main/command">
                <pc:docMk/>
                <pc:sldMk cId="1912240595" sldId="263"/>
                <pc2:cmMk id="{E2E2657C-6FFC-4C06-B1F6-BA774F65426D}"/>
              </pc2:cmMkLst>
            </pc226:cmChg>
          </p:ext>
        </pc:extLst>
      </pc:sldChg>
      <pc:sldChg chg="modSp mod modClrScheme chgLayout">
        <pc:chgData name="Adrian Ritter" userId="683d54500de3c21e" providerId="LiveId" clId="{CE363883-DC81-4E40-BFD9-8AB1F83D76F5}" dt="2024-06-17T15:27:06.183" v="41" actId="27636"/>
        <pc:sldMkLst>
          <pc:docMk/>
          <pc:sldMk cId="3896394208" sldId="264"/>
        </pc:sldMkLst>
        <pc:spChg chg="mod ord">
          <ac:chgData name="Adrian Ritter" userId="683d54500de3c21e" providerId="LiveId" clId="{CE363883-DC81-4E40-BFD9-8AB1F83D76F5}" dt="2024-06-17T15:27:06.183" v="41" actId="27636"/>
          <ac:spMkLst>
            <pc:docMk/>
            <pc:sldMk cId="3896394208" sldId="264"/>
            <ac:spMk id="2" creationId="{BAD0E288-B706-7611-266A-E53B426C8C07}"/>
          </ac:spMkLst>
        </pc:spChg>
        <pc:spChg chg="mod ord">
          <ac:chgData name="Adrian Ritter" userId="683d54500de3c21e" providerId="LiveId" clId="{CE363883-DC81-4E40-BFD9-8AB1F83D76F5}" dt="2024-06-17T15:27:06.182" v="40" actId="27636"/>
          <ac:spMkLst>
            <pc:docMk/>
            <pc:sldMk cId="3896394208" sldId="264"/>
            <ac:spMk id="3" creationId="{14CE8D34-EBF5-A10F-9A93-E6F022A54675}"/>
          </ac:spMkLst>
        </pc:spChg>
      </pc:sldChg>
      <pc:sldChg chg="modSp mod modClrScheme chgLayout">
        <pc:chgData name="Adrian Ritter" userId="683d54500de3c21e" providerId="LiveId" clId="{CE363883-DC81-4E40-BFD9-8AB1F83D76F5}" dt="2024-06-17T15:27:49.423" v="47" actId="27636"/>
        <pc:sldMkLst>
          <pc:docMk/>
          <pc:sldMk cId="4042621735" sldId="265"/>
        </pc:sldMkLst>
        <pc:spChg chg="mod ord">
          <ac:chgData name="Adrian Ritter" userId="683d54500de3c21e" providerId="LiveId" clId="{CE363883-DC81-4E40-BFD9-8AB1F83D76F5}" dt="2024-06-17T15:27:49.423" v="47" actId="27636"/>
          <ac:spMkLst>
            <pc:docMk/>
            <pc:sldMk cId="4042621735" sldId="265"/>
            <ac:spMk id="2" creationId="{58E54BFA-7EC9-9DAF-DCD2-59279F648621}"/>
          </ac:spMkLst>
        </pc:spChg>
        <pc:spChg chg="mod ord">
          <ac:chgData name="Adrian Ritter" userId="683d54500de3c21e" providerId="LiveId" clId="{CE363883-DC81-4E40-BFD9-8AB1F83D76F5}" dt="2024-06-17T15:27:49.416" v="46" actId="700"/>
          <ac:spMkLst>
            <pc:docMk/>
            <pc:sldMk cId="4042621735" sldId="265"/>
            <ac:spMk id="3" creationId="{792A7954-F0D3-47A1-5796-23A5D5B33FA2}"/>
          </ac:spMkLst>
        </pc:spChg>
      </pc:sldChg>
      <pc:sldChg chg="modSp mod modClrScheme chgLayout">
        <pc:chgData name="Adrian Ritter" userId="683d54500de3c21e" providerId="LiveId" clId="{CE363883-DC81-4E40-BFD9-8AB1F83D76F5}" dt="2024-06-17T15:26:10.270" v="22" actId="27636"/>
        <pc:sldMkLst>
          <pc:docMk/>
          <pc:sldMk cId="1305406647" sldId="266"/>
        </pc:sldMkLst>
        <pc:spChg chg="mod ord">
          <ac:chgData name="Adrian Ritter" userId="683d54500de3c21e" providerId="LiveId" clId="{CE363883-DC81-4E40-BFD9-8AB1F83D76F5}" dt="2024-06-17T15:26:10.248" v="21" actId="700"/>
          <ac:spMkLst>
            <pc:docMk/>
            <pc:sldMk cId="1305406647" sldId="266"/>
            <ac:spMk id="2" creationId="{69305499-BE79-7E48-D460-39C62112FD70}"/>
          </ac:spMkLst>
        </pc:spChg>
        <pc:spChg chg="mod ord">
          <ac:chgData name="Adrian Ritter" userId="683d54500de3c21e" providerId="LiveId" clId="{CE363883-DC81-4E40-BFD9-8AB1F83D76F5}" dt="2024-06-17T15:26:10.270" v="22" actId="27636"/>
          <ac:spMkLst>
            <pc:docMk/>
            <pc:sldMk cId="1305406647" sldId="266"/>
            <ac:spMk id="3" creationId="{7124BD9F-8552-3F7A-650E-666101BB28CD}"/>
          </ac:spMkLst>
        </pc:spChg>
      </pc:sldChg>
      <pc:sldChg chg="modSp mod modClrScheme chgLayout">
        <pc:chgData name="Adrian Ritter" userId="683d54500de3c21e" providerId="LiveId" clId="{CE363883-DC81-4E40-BFD9-8AB1F83D76F5}" dt="2024-06-17T15:27:28.424" v="44" actId="27636"/>
        <pc:sldMkLst>
          <pc:docMk/>
          <pc:sldMk cId="3453461655" sldId="267"/>
        </pc:sldMkLst>
        <pc:spChg chg="mod ord">
          <ac:chgData name="Adrian Ritter" userId="683d54500de3c21e" providerId="LiveId" clId="{CE363883-DC81-4E40-BFD9-8AB1F83D76F5}" dt="2024-06-17T15:27:28.424" v="44" actId="27636"/>
          <ac:spMkLst>
            <pc:docMk/>
            <pc:sldMk cId="3453461655" sldId="267"/>
            <ac:spMk id="2" creationId="{494E6F98-100F-8B78-97A4-BFC4D9266BFC}"/>
          </ac:spMkLst>
        </pc:spChg>
        <pc:spChg chg="mod ord">
          <ac:chgData name="Adrian Ritter" userId="683d54500de3c21e" providerId="LiveId" clId="{CE363883-DC81-4E40-BFD9-8AB1F83D76F5}" dt="2024-06-17T15:27:28.418" v="43" actId="700"/>
          <ac:spMkLst>
            <pc:docMk/>
            <pc:sldMk cId="3453461655" sldId="267"/>
            <ac:spMk id="3" creationId="{5E9222C4-DB2E-AB34-E879-B92E7886DD57}"/>
          </ac:spMkLst>
        </pc:spChg>
      </pc:sldChg>
      <pc:sldChg chg="addSp delSp modSp mod modClrScheme chgLayout">
        <pc:chgData name="Adrian Ritter" userId="683d54500de3c21e" providerId="LiveId" clId="{CE363883-DC81-4E40-BFD9-8AB1F83D76F5}" dt="2024-06-17T15:28:09.877" v="51" actId="478"/>
        <pc:sldMkLst>
          <pc:docMk/>
          <pc:sldMk cId="126518859" sldId="268"/>
        </pc:sldMkLst>
        <pc:spChg chg="mod ord">
          <ac:chgData name="Adrian Ritter" userId="683d54500de3c21e" providerId="LiveId" clId="{CE363883-DC81-4E40-BFD9-8AB1F83D76F5}" dt="2024-06-17T15:28:06.851" v="50" actId="27636"/>
          <ac:spMkLst>
            <pc:docMk/>
            <pc:sldMk cId="126518859" sldId="268"/>
            <ac:spMk id="2" creationId="{6A4C46C9-DB7B-CF12-1C0E-F4D536A3E8F8}"/>
          </ac:spMkLst>
        </pc:spChg>
        <pc:spChg chg="add del mod ord">
          <ac:chgData name="Adrian Ritter" userId="683d54500de3c21e" providerId="LiveId" clId="{CE363883-DC81-4E40-BFD9-8AB1F83D76F5}" dt="2024-06-17T15:28:09.877" v="51" actId="478"/>
          <ac:spMkLst>
            <pc:docMk/>
            <pc:sldMk cId="126518859" sldId="268"/>
            <ac:spMk id="5" creationId="{0016DDE4-98C7-9DBB-B802-0D086A7C4716}"/>
          </ac:spMkLst>
        </pc:spChg>
      </pc:sldChg>
    </pc:docChg>
  </pc:docChgLst>
  <pc:docChgLst>
    <pc:chgData name="Adrian Ritter" userId="d16f2852-3f84-4fde-8d9e-29687557295b" providerId="ADAL" clId="{10F270CC-74A3-42C8-A9B5-834865C7E501}"/>
    <pc:docChg chg="undo custSel addSld delSld modSld sldOrd">
      <pc:chgData name="Adrian Ritter" userId="d16f2852-3f84-4fde-8d9e-29687557295b" providerId="ADAL" clId="{10F270CC-74A3-42C8-A9B5-834865C7E501}" dt="2024-06-26T15:39:24.637" v="653" actId="1076"/>
      <pc:docMkLst>
        <pc:docMk/>
      </pc:docMkLst>
      <pc:sldChg chg="modSp mod ord">
        <pc:chgData name="Adrian Ritter" userId="d16f2852-3f84-4fde-8d9e-29687557295b" providerId="ADAL" clId="{10F270CC-74A3-42C8-A9B5-834865C7E501}" dt="2024-06-26T12:53:33.828" v="76" actId="20577"/>
        <pc:sldMkLst>
          <pc:docMk/>
          <pc:sldMk cId="2652661972" sldId="260"/>
        </pc:sldMkLst>
        <pc:spChg chg="mod">
          <ac:chgData name="Adrian Ritter" userId="d16f2852-3f84-4fde-8d9e-29687557295b" providerId="ADAL" clId="{10F270CC-74A3-42C8-A9B5-834865C7E501}" dt="2024-06-26T12:53:33.828" v="76" actId="20577"/>
          <ac:spMkLst>
            <pc:docMk/>
            <pc:sldMk cId="2652661972" sldId="260"/>
            <ac:spMk id="3" creationId="{A93A78CF-1B26-7A11-485A-EC94B8B41DE1}"/>
          </ac:spMkLst>
        </pc:spChg>
      </pc:sldChg>
      <pc:sldChg chg="addSp modSp mod ord">
        <pc:chgData name="Adrian Ritter" userId="d16f2852-3f84-4fde-8d9e-29687557295b" providerId="ADAL" clId="{10F270CC-74A3-42C8-A9B5-834865C7E501}" dt="2024-06-26T15:39:24.637" v="653" actId="1076"/>
        <pc:sldMkLst>
          <pc:docMk/>
          <pc:sldMk cId="4042621735" sldId="265"/>
        </pc:sldMkLst>
        <pc:spChg chg="mod">
          <ac:chgData name="Adrian Ritter" userId="d16f2852-3f84-4fde-8d9e-29687557295b" providerId="ADAL" clId="{10F270CC-74A3-42C8-A9B5-834865C7E501}" dt="2024-06-26T15:31:54.463" v="606" actId="1076"/>
          <ac:spMkLst>
            <pc:docMk/>
            <pc:sldMk cId="4042621735" sldId="265"/>
            <ac:spMk id="3" creationId="{792A7954-F0D3-47A1-5796-23A5D5B33FA2}"/>
          </ac:spMkLst>
        </pc:spChg>
        <pc:spChg chg="add mod">
          <ac:chgData name="Adrian Ritter" userId="d16f2852-3f84-4fde-8d9e-29687557295b" providerId="ADAL" clId="{10F270CC-74A3-42C8-A9B5-834865C7E501}" dt="2024-06-26T15:31:50.823" v="604" actId="1076"/>
          <ac:spMkLst>
            <pc:docMk/>
            <pc:sldMk cId="4042621735" sldId="265"/>
            <ac:spMk id="5" creationId="{00497A40-2B6F-E3DE-A96F-DAB6B490DC1C}"/>
          </ac:spMkLst>
        </pc:spChg>
        <pc:spChg chg="add mod">
          <ac:chgData name="Adrian Ritter" userId="d16f2852-3f84-4fde-8d9e-29687557295b" providerId="ADAL" clId="{10F270CC-74A3-42C8-A9B5-834865C7E501}" dt="2024-06-26T15:32:38.481" v="643" actId="1076"/>
          <ac:spMkLst>
            <pc:docMk/>
            <pc:sldMk cId="4042621735" sldId="265"/>
            <ac:spMk id="7" creationId="{78EEE9D4-44CF-0062-B609-D6F49561FA5A}"/>
          </ac:spMkLst>
        </pc:spChg>
        <pc:spChg chg="mod">
          <ac:chgData name="Adrian Ritter" userId="d16f2852-3f84-4fde-8d9e-29687557295b" providerId="ADAL" clId="{10F270CC-74A3-42C8-A9B5-834865C7E501}" dt="2024-06-26T15:31:21.832" v="570" actId="20577"/>
          <ac:spMkLst>
            <pc:docMk/>
            <pc:sldMk cId="4042621735" sldId="265"/>
            <ac:spMk id="9" creationId="{A8627284-2CE1-6D26-3836-FCC0FF433E7E}"/>
          </ac:spMkLst>
        </pc:spChg>
        <pc:spChg chg="mod">
          <ac:chgData name="Adrian Ritter" userId="d16f2852-3f84-4fde-8d9e-29687557295b" providerId="ADAL" clId="{10F270CC-74A3-42C8-A9B5-834865C7E501}" dt="2024-06-26T15:32:04.100" v="607" actId="1076"/>
          <ac:spMkLst>
            <pc:docMk/>
            <pc:sldMk cId="4042621735" sldId="265"/>
            <ac:spMk id="11" creationId="{212C790A-8B8E-0B98-AD5A-4FE64332016B}"/>
          </ac:spMkLst>
        </pc:spChg>
        <pc:spChg chg="mod">
          <ac:chgData name="Adrian Ritter" userId="d16f2852-3f84-4fde-8d9e-29687557295b" providerId="ADAL" clId="{10F270CC-74A3-42C8-A9B5-834865C7E501}" dt="2024-06-26T15:32:04.100" v="607" actId="1076"/>
          <ac:spMkLst>
            <pc:docMk/>
            <pc:sldMk cId="4042621735" sldId="265"/>
            <ac:spMk id="12" creationId="{3ACA2D17-31AC-55B3-A2F1-66F21B0E375D}"/>
          </ac:spMkLst>
        </pc:spChg>
        <pc:spChg chg="mod">
          <ac:chgData name="Adrian Ritter" userId="d16f2852-3f84-4fde-8d9e-29687557295b" providerId="ADAL" clId="{10F270CC-74A3-42C8-A9B5-834865C7E501}" dt="2024-06-26T15:39:24.637" v="653" actId="1076"/>
          <ac:spMkLst>
            <pc:docMk/>
            <pc:sldMk cId="4042621735" sldId="265"/>
            <ac:spMk id="15" creationId="{DB54F337-BD46-61CA-B12A-5987E7CF6C5E}"/>
          </ac:spMkLst>
        </pc:spChg>
        <pc:spChg chg="mod">
          <ac:chgData name="Adrian Ritter" userId="d16f2852-3f84-4fde-8d9e-29687557295b" providerId="ADAL" clId="{10F270CC-74A3-42C8-A9B5-834865C7E501}" dt="2024-06-26T15:39:24.637" v="653" actId="1076"/>
          <ac:spMkLst>
            <pc:docMk/>
            <pc:sldMk cId="4042621735" sldId="265"/>
            <ac:spMk id="18" creationId="{665B2733-07D4-2C33-F617-D547354B3028}"/>
          </ac:spMkLst>
        </pc:spChg>
        <pc:picChg chg="add mod">
          <ac:chgData name="Adrian Ritter" userId="d16f2852-3f84-4fde-8d9e-29687557295b" providerId="ADAL" clId="{10F270CC-74A3-42C8-A9B5-834865C7E501}" dt="2024-06-26T15:31:31.302" v="571" actId="1076"/>
          <ac:picMkLst>
            <pc:docMk/>
            <pc:sldMk cId="4042621735" sldId="265"/>
            <ac:picMk id="4" creationId="{E6F86B2A-947E-7ADD-DF57-4196BB0ABDCA}"/>
          </ac:picMkLst>
        </pc:picChg>
        <pc:picChg chg="mod">
          <ac:chgData name="Adrian Ritter" userId="d16f2852-3f84-4fde-8d9e-29687557295b" providerId="ADAL" clId="{10F270CC-74A3-42C8-A9B5-834865C7E501}" dt="2024-06-26T15:32:04.100" v="607" actId="1076"/>
          <ac:picMkLst>
            <pc:docMk/>
            <pc:sldMk cId="4042621735" sldId="265"/>
            <ac:picMk id="6" creationId="{BA84F7CB-C3EA-CAD1-C9A2-46B34FC558BA}"/>
          </ac:picMkLst>
        </pc:picChg>
        <pc:picChg chg="mod">
          <ac:chgData name="Adrian Ritter" userId="d16f2852-3f84-4fde-8d9e-29687557295b" providerId="ADAL" clId="{10F270CC-74A3-42C8-A9B5-834865C7E501}" dt="2024-06-26T15:31:16.526" v="565" actId="1076"/>
          <ac:picMkLst>
            <pc:docMk/>
            <pc:sldMk cId="4042621735" sldId="265"/>
            <ac:picMk id="8" creationId="{C257311A-2DE1-2E44-D49B-7583EFC0E4DE}"/>
          </ac:picMkLst>
        </pc:picChg>
        <pc:picChg chg="mod">
          <ac:chgData name="Adrian Ritter" userId="d16f2852-3f84-4fde-8d9e-29687557295b" providerId="ADAL" clId="{10F270CC-74A3-42C8-A9B5-834865C7E501}" dt="2024-06-26T15:32:04.100" v="607" actId="1076"/>
          <ac:picMkLst>
            <pc:docMk/>
            <pc:sldMk cId="4042621735" sldId="265"/>
            <ac:picMk id="10" creationId="{D8EDC15D-4CBD-34DC-C38A-28F835FF8E0D}"/>
          </ac:picMkLst>
        </pc:picChg>
        <pc:picChg chg="mod">
          <ac:chgData name="Adrian Ritter" userId="d16f2852-3f84-4fde-8d9e-29687557295b" providerId="ADAL" clId="{10F270CC-74A3-42C8-A9B5-834865C7E501}" dt="2024-06-26T15:39:24.637" v="653" actId="1076"/>
          <ac:picMkLst>
            <pc:docMk/>
            <pc:sldMk cId="4042621735" sldId="265"/>
            <ac:picMk id="14" creationId="{EF4C693B-EB79-A293-F6B0-249977584137}"/>
          </ac:picMkLst>
        </pc:picChg>
        <pc:picChg chg="add mod">
          <ac:chgData name="Adrian Ritter" userId="d16f2852-3f84-4fde-8d9e-29687557295b" providerId="ADAL" clId="{10F270CC-74A3-42C8-A9B5-834865C7E501}" dt="2024-06-26T15:39:17.260" v="652" actId="1076"/>
          <ac:picMkLst>
            <pc:docMk/>
            <pc:sldMk cId="4042621735" sldId="265"/>
            <ac:picMk id="16" creationId="{DAFD5829-B223-1B9D-A6A1-30FED141E142}"/>
          </ac:picMkLst>
        </pc:picChg>
        <pc:picChg chg="mod">
          <ac:chgData name="Adrian Ritter" userId="d16f2852-3f84-4fde-8d9e-29687557295b" providerId="ADAL" clId="{10F270CC-74A3-42C8-A9B5-834865C7E501}" dt="2024-06-26T15:39:24.637" v="653" actId="1076"/>
          <ac:picMkLst>
            <pc:docMk/>
            <pc:sldMk cId="4042621735" sldId="265"/>
            <ac:picMk id="20" creationId="{79BAA482-7034-15AF-1DD0-AE85B0FD70AA}"/>
          </ac:picMkLst>
        </pc:picChg>
      </pc:sldChg>
      <pc:sldChg chg="addSp modSp mod">
        <pc:chgData name="Adrian Ritter" userId="d16f2852-3f84-4fde-8d9e-29687557295b" providerId="ADAL" clId="{10F270CC-74A3-42C8-A9B5-834865C7E501}" dt="2024-06-26T14:07:36.375" v="225" actId="20577"/>
        <pc:sldMkLst>
          <pc:docMk/>
          <pc:sldMk cId="126518859" sldId="268"/>
        </pc:sldMkLst>
        <pc:spChg chg="add mod">
          <ac:chgData name="Adrian Ritter" userId="d16f2852-3f84-4fde-8d9e-29687557295b" providerId="ADAL" clId="{10F270CC-74A3-42C8-A9B5-834865C7E501}" dt="2024-06-26T14:07:36.375" v="225" actId="20577"/>
          <ac:spMkLst>
            <pc:docMk/>
            <pc:sldMk cId="126518859" sldId="268"/>
            <ac:spMk id="6" creationId="{2E5571A2-D0B0-6A89-2ABF-31201DA33054}"/>
          </ac:spMkLst>
        </pc:spChg>
      </pc:sldChg>
      <pc:sldChg chg="del">
        <pc:chgData name="Adrian Ritter" userId="d16f2852-3f84-4fde-8d9e-29687557295b" providerId="ADAL" clId="{10F270CC-74A3-42C8-A9B5-834865C7E501}" dt="2024-06-26T12:50:13.497" v="6" actId="2696"/>
        <pc:sldMkLst>
          <pc:docMk/>
          <pc:sldMk cId="4106725051" sldId="2076138767"/>
        </pc:sldMkLst>
      </pc:sldChg>
      <pc:sldChg chg="modSp mod">
        <pc:chgData name="Adrian Ritter" userId="d16f2852-3f84-4fde-8d9e-29687557295b" providerId="ADAL" clId="{10F270CC-74A3-42C8-A9B5-834865C7E501}" dt="2024-06-26T12:50:05.849" v="5" actId="20577"/>
        <pc:sldMkLst>
          <pc:docMk/>
          <pc:sldMk cId="3847341123" sldId="2147468897"/>
        </pc:sldMkLst>
        <pc:graphicFrameChg chg="modGraphic">
          <ac:chgData name="Adrian Ritter" userId="d16f2852-3f84-4fde-8d9e-29687557295b" providerId="ADAL" clId="{10F270CC-74A3-42C8-A9B5-834865C7E501}" dt="2024-06-26T12:50:05.849" v="5" actId="20577"/>
          <ac:graphicFrameMkLst>
            <pc:docMk/>
            <pc:sldMk cId="3847341123" sldId="2147468897"/>
            <ac:graphicFrameMk id="4" creationId="{71C7DFC6-32D6-4B26-BE9C-D6551A310093}"/>
          </ac:graphicFrameMkLst>
        </pc:graphicFrameChg>
      </pc:sldChg>
      <pc:sldChg chg="modSp mod">
        <pc:chgData name="Adrian Ritter" userId="d16f2852-3f84-4fde-8d9e-29687557295b" providerId="ADAL" clId="{10F270CC-74A3-42C8-A9B5-834865C7E501}" dt="2024-06-26T12:50:38.081" v="31" actId="20577"/>
        <pc:sldMkLst>
          <pc:docMk/>
          <pc:sldMk cId="2083235486" sldId="2147468898"/>
        </pc:sldMkLst>
        <pc:spChg chg="mod">
          <ac:chgData name="Adrian Ritter" userId="d16f2852-3f84-4fde-8d9e-29687557295b" providerId="ADAL" clId="{10F270CC-74A3-42C8-A9B5-834865C7E501}" dt="2024-06-26T12:50:38.081" v="31" actId="20577"/>
          <ac:spMkLst>
            <pc:docMk/>
            <pc:sldMk cId="2083235486" sldId="2147468898"/>
            <ac:spMk id="2" creationId="{C505CAD5-FC16-41EF-8AA3-80C062AA6E3C}"/>
          </ac:spMkLst>
        </pc:spChg>
      </pc:sldChg>
      <pc:sldChg chg="addSp delSp modSp new mod">
        <pc:chgData name="Adrian Ritter" userId="d16f2852-3f84-4fde-8d9e-29687557295b" providerId="ADAL" clId="{10F270CC-74A3-42C8-A9B5-834865C7E501}" dt="2024-06-26T14:56:00.153" v="541" actId="1076"/>
        <pc:sldMkLst>
          <pc:docMk/>
          <pc:sldMk cId="2946274078" sldId="2147468899"/>
        </pc:sldMkLst>
        <pc:spChg chg="mod">
          <ac:chgData name="Adrian Ritter" userId="d16f2852-3f84-4fde-8d9e-29687557295b" providerId="ADAL" clId="{10F270CC-74A3-42C8-A9B5-834865C7E501}" dt="2024-06-26T12:52:59.385" v="44" actId="20577"/>
          <ac:spMkLst>
            <pc:docMk/>
            <pc:sldMk cId="2946274078" sldId="2147468899"/>
            <ac:spMk id="2" creationId="{1F0A0E47-AD5A-AF1F-6460-63156691F81A}"/>
          </ac:spMkLst>
        </pc:spChg>
        <pc:spChg chg="mod">
          <ac:chgData name="Adrian Ritter" userId="d16f2852-3f84-4fde-8d9e-29687557295b" providerId="ADAL" clId="{10F270CC-74A3-42C8-A9B5-834865C7E501}" dt="2024-06-26T14:56:00.153" v="541" actId="1076"/>
          <ac:spMkLst>
            <pc:docMk/>
            <pc:sldMk cId="2946274078" sldId="2147468899"/>
            <ac:spMk id="3" creationId="{055E77CF-C241-0C58-62BE-51A5FF90B9B3}"/>
          </ac:spMkLst>
        </pc:spChg>
        <pc:spChg chg="add mod">
          <ac:chgData name="Adrian Ritter" userId="d16f2852-3f84-4fde-8d9e-29687557295b" providerId="ADAL" clId="{10F270CC-74A3-42C8-A9B5-834865C7E501}" dt="2024-06-26T14:02:41.245" v="82"/>
          <ac:spMkLst>
            <pc:docMk/>
            <pc:sldMk cId="2946274078" sldId="2147468899"/>
            <ac:spMk id="6" creationId="{D3099867-41BB-D976-C681-9F4D08BB0324}"/>
          </ac:spMkLst>
        </pc:spChg>
        <pc:spChg chg="add mod">
          <ac:chgData name="Adrian Ritter" userId="d16f2852-3f84-4fde-8d9e-29687557295b" providerId="ADAL" clId="{10F270CC-74A3-42C8-A9B5-834865C7E501}" dt="2024-06-26T14:04:02.853" v="160" actId="1037"/>
          <ac:spMkLst>
            <pc:docMk/>
            <pc:sldMk cId="2946274078" sldId="2147468899"/>
            <ac:spMk id="7" creationId="{3F2EF237-E88D-5151-12F2-3E4DD82CA4F3}"/>
          </ac:spMkLst>
        </pc:spChg>
        <pc:spChg chg="add mod">
          <ac:chgData name="Adrian Ritter" userId="d16f2852-3f84-4fde-8d9e-29687557295b" providerId="ADAL" clId="{10F270CC-74A3-42C8-A9B5-834865C7E501}" dt="2024-06-26T14:02:52.996" v="83"/>
          <ac:spMkLst>
            <pc:docMk/>
            <pc:sldMk cId="2946274078" sldId="2147468899"/>
            <ac:spMk id="16" creationId="{F7627E13-E1C1-0016-D593-E7E8816CB5DA}"/>
          </ac:spMkLst>
        </pc:spChg>
        <pc:spChg chg="add mod">
          <ac:chgData name="Adrian Ritter" userId="d16f2852-3f84-4fde-8d9e-29687557295b" providerId="ADAL" clId="{10F270CC-74A3-42C8-A9B5-834865C7E501}" dt="2024-06-26T14:04:02.853" v="160" actId="1037"/>
          <ac:spMkLst>
            <pc:docMk/>
            <pc:sldMk cId="2946274078" sldId="2147468899"/>
            <ac:spMk id="25" creationId="{D430A905-416D-9278-1B4E-A071A9380C6F}"/>
          </ac:spMkLst>
        </pc:spChg>
        <pc:spChg chg="add mod">
          <ac:chgData name="Adrian Ritter" userId="d16f2852-3f84-4fde-8d9e-29687557295b" providerId="ADAL" clId="{10F270CC-74A3-42C8-A9B5-834865C7E501}" dt="2024-06-26T14:04:02.853" v="160" actId="1037"/>
          <ac:spMkLst>
            <pc:docMk/>
            <pc:sldMk cId="2946274078" sldId="2147468899"/>
            <ac:spMk id="29" creationId="{169A96F5-9F7B-77BA-55DD-20BBC4CF52CA}"/>
          </ac:spMkLst>
        </pc:spChg>
        <pc:spChg chg="add mod">
          <ac:chgData name="Adrian Ritter" userId="d16f2852-3f84-4fde-8d9e-29687557295b" providerId="ADAL" clId="{10F270CC-74A3-42C8-A9B5-834865C7E501}" dt="2024-06-26T14:04:29.777" v="196" actId="1076"/>
          <ac:spMkLst>
            <pc:docMk/>
            <pc:sldMk cId="2946274078" sldId="2147468899"/>
            <ac:spMk id="39" creationId="{20195FB3-5A63-0B28-DEFF-764069E93014}"/>
          </ac:spMkLst>
        </pc:spChg>
        <pc:spChg chg="add mod">
          <ac:chgData name="Adrian Ritter" userId="d16f2852-3f84-4fde-8d9e-29687557295b" providerId="ADAL" clId="{10F270CC-74A3-42C8-A9B5-834865C7E501}" dt="2024-06-26T14:04:48.839" v="208" actId="255"/>
          <ac:spMkLst>
            <pc:docMk/>
            <pc:sldMk cId="2946274078" sldId="2147468899"/>
            <ac:spMk id="40" creationId="{788E1006-F22F-1431-2239-3B6A71F00F5D}"/>
          </ac:spMkLst>
        </pc:spChg>
        <pc:spChg chg="add mod">
          <ac:chgData name="Adrian Ritter" userId="d16f2852-3f84-4fde-8d9e-29687557295b" providerId="ADAL" clId="{10F270CC-74A3-42C8-A9B5-834865C7E501}" dt="2024-06-26T14:07:49.201" v="228" actId="1076"/>
          <ac:spMkLst>
            <pc:docMk/>
            <pc:sldMk cId="2946274078" sldId="2147468899"/>
            <ac:spMk id="41" creationId="{C1991AEB-F5DE-D7B4-4D8A-7F91CADEADC7}"/>
          </ac:spMkLst>
        </pc:sp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4" creationId="{E69F0B95-685C-BCC3-3404-920E8D9BC225}"/>
          </ac:picMkLst>
        </pc:picChg>
        <pc:picChg chg="add mod">
          <ac:chgData name="Adrian Ritter" userId="d16f2852-3f84-4fde-8d9e-29687557295b" providerId="ADAL" clId="{10F270CC-74A3-42C8-A9B5-834865C7E501}" dt="2024-06-26T14:02:41.245" v="82"/>
          <ac:picMkLst>
            <pc:docMk/>
            <pc:sldMk cId="2946274078" sldId="2147468899"/>
            <ac:picMk id="5" creationId="{736C6DF3-DBD5-8467-A086-F5639966B87E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8" creationId="{E7C8274D-31C4-49B7-0D8A-4C75D6C7538B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9" creationId="{84969E6B-2320-5A00-26FE-27A59E2021AC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0" creationId="{7EAC1A3B-2FB2-DA94-6B86-432E025ADF82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1" creationId="{76BF8E7E-0C7B-C6B4-0203-AF6DA43305EB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2" creationId="{7D9C6B9C-60DF-32E9-4E05-A54E9390B441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3" creationId="{D5059ADD-8149-106B-16C1-5059C72321CB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4" creationId="{74CB9502-5801-D408-AD21-57B5E0A8B3D2}"/>
          </ac:picMkLst>
        </pc:picChg>
        <pc:picChg chg="add mod">
          <ac:chgData name="Adrian Ritter" userId="d16f2852-3f84-4fde-8d9e-29687557295b" providerId="ADAL" clId="{10F270CC-74A3-42C8-A9B5-834865C7E501}" dt="2024-06-26T14:02:52.996" v="83"/>
          <ac:picMkLst>
            <pc:docMk/>
            <pc:sldMk cId="2946274078" sldId="2147468899"/>
            <ac:picMk id="15" creationId="{16940BF1-31D4-BB7E-2058-F795673E3FCA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17" creationId="{B23F9821-8146-BA6E-6E8D-2BB8A271E7F0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18" creationId="{04E5AEAC-FDE4-92E3-1590-93469740EE15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19" creationId="{9C031146-0027-0AFA-2CD5-7FD076DFD6F7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20" creationId="{436AD932-6850-920E-CA2D-0EE099F7F692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21" creationId="{0659D8AD-8578-86F2-49DE-E6377F7F3DD8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22" creationId="{F44C0804-D5A9-B604-E572-E3E71804C1A8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23" creationId="{5F24462B-0303-E632-F1E6-2F47D083B1F3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24" creationId="{C1C274FC-F4BE-A02D-FA69-5E611428B542}"/>
          </ac:picMkLst>
        </pc:picChg>
        <pc:picChg chg="add del mod">
          <ac:chgData name="Adrian Ritter" userId="d16f2852-3f84-4fde-8d9e-29687557295b" providerId="ADAL" clId="{10F270CC-74A3-42C8-A9B5-834865C7E501}" dt="2024-06-26T14:03:41.904" v="88" actId="478"/>
          <ac:picMkLst>
            <pc:docMk/>
            <pc:sldMk cId="2946274078" sldId="2147468899"/>
            <ac:picMk id="26" creationId="{5D8D2745-B57D-C6AA-48CA-C03A3BC80637}"/>
          </ac:picMkLst>
        </pc:picChg>
        <pc:picChg chg="add del mod">
          <ac:chgData name="Adrian Ritter" userId="d16f2852-3f84-4fde-8d9e-29687557295b" providerId="ADAL" clId="{10F270CC-74A3-42C8-A9B5-834865C7E501}" dt="2024-06-26T14:03:41.904" v="88" actId="478"/>
          <ac:picMkLst>
            <pc:docMk/>
            <pc:sldMk cId="2946274078" sldId="2147468899"/>
            <ac:picMk id="27" creationId="{DF15CEF3-75F2-BEB2-317A-7E80C13B272C}"/>
          </ac:picMkLst>
        </pc:picChg>
        <pc:picChg chg="add del mod">
          <ac:chgData name="Adrian Ritter" userId="d16f2852-3f84-4fde-8d9e-29687557295b" providerId="ADAL" clId="{10F270CC-74A3-42C8-A9B5-834865C7E501}" dt="2024-06-26T14:03:41.904" v="88" actId="478"/>
          <ac:picMkLst>
            <pc:docMk/>
            <pc:sldMk cId="2946274078" sldId="2147468899"/>
            <ac:picMk id="28" creationId="{7454922C-4849-783F-8179-76FE0E97F6AE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30" creationId="{EF1DB808-7C84-7802-F453-289938895A85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31" creationId="{9A3766A6-AC39-FF08-1A6A-B1B9E7CD1898}"/>
          </ac:picMkLst>
        </pc:picChg>
        <pc:picChg chg="add mod">
          <ac:chgData name="Adrian Ritter" userId="d16f2852-3f84-4fde-8d9e-29687557295b" providerId="ADAL" clId="{10F270CC-74A3-42C8-A9B5-834865C7E501}" dt="2024-06-26T14:04:02.853" v="160" actId="1037"/>
          <ac:picMkLst>
            <pc:docMk/>
            <pc:sldMk cId="2946274078" sldId="2147468899"/>
            <ac:picMk id="32" creationId="{804DE72D-2088-7DEE-5822-B480E00C4AEF}"/>
          </ac:picMkLst>
        </pc:picChg>
        <pc:picChg chg="add mod">
          <ac:chgData name="Adrian Ritter" userId="d16f2852-3f84-4fde-8d9e-29687557295b" providerId="ADAL" clId="{10F270CC-74A3-42C8-A9B5-834865C7E501}" dt="2024-06-26T14:03:48.336" v="126" actId="1035"/>
          <ac:picMkLst>
            <pc:docMk/>
            <pc:sldMk cId="2946274078" sldId="2147468899"/>
            <ac:picMk id="33" creationId="{64805001-0065-8DE8-6B7D-E449742AA08F}"/>
          </ac:picMkLst>
        </pc:picChg>
        <pc:picChg chg="add mod">
          <ac:chgData name="Adrian Ritter" userId="d16f2852-3f84-4fde-8d9e-29687557295b" providerId="ADAL" clId="{10F270CC-74A3-42C8-A9B5-834865C7E501}" dt="2024-06-26T14:03:48.336" v="126" actId="1035"/>
          <ac:picMkLst>
            <pc:docMk/>
            <pc:sldMk cId="2946274078" sldId="2147468899"/>
            <ac:picMk id="34" creationId="{632BEB58-872B-BE6B-4170-73AAA91D2A06}"/>
          </ac:picMkLst>
        </pc:picChg>
        <pc:picChg chg="add mod">
          <ac:chgData name="Adrian Ritter" userId="d16f2852-3f84-4fde-8d9e-29687557295b" providerId="ADAL" clId="{10F270CC-74A3-42C8-A9B5-834865C7E501}" dt="2024-06-26T14:03:48.336" v="126" actId="1035"/>
          <ac:picMkLst>
            <pc:docMk/>
            <pc:sldMk cId="2946274078" sldId="2147468899"/>
            <ac:picMk id="35" creationId="{EB68463D-15A1-1E22-0AFF-D6A84A2CA295}"/>
          </ac:picMkLst>
        </pc:picChg>
        <pc:cxnChg chg="add mod">
          <ac:chgData name="Adrian Ritter" userId="d16f2852-3f84-4fde-8d9e-29687557295b" providerId="ADAL" clId="{10F270CC-74A3-42C8-A9B5-834865C7E501}" dt="2024-06-26T14:03:58.920" v="128" actId="14100"/>
          <ac:cxnSpMkLst>
            <pc:docMk/>
            <pc:sldMk cId="2946274078" sldId="2147468899"/>
            <ac:cxnSpMk id="36" creationId="{F377E2EF-0666-5E32-FB20-5632AFB1895D}"/>
          </ac:cxnSpMkLst>
        </pc:cxnChg>
      </pc:sldChg>
      <pc:sldChg chg="addSp modSp new mod modAnim">
        <pc:chgData name="Adrian Ritter" userId="d16f2852-3f84-4fde-8d9e-29687557295b" providerId="ADAL" clId="{10F270CC-74A3-42C8-A9B5-834865C7E501}" dt="2024-06-26T14:56:06.034" v="542" actId="255"/>
        <pc:sldMkLst>
          <pc:docMk/>
          <pc:sldMk cId="319060569" sldId="2147468900"/>
        </pc:sldMkLst>
        <pc:spChg chg="mod">
          <ac:chgData name="Adrian Ritter" userId="d16f2852-3f84-4fde-8d9e-29687557295b" providerId="ADAL" clId="{10F270CC-74A3-42C8-A9B5-834865C7E501}" dt="2024-06-26T13:39:20.949" v="79" actId="6549"/>
          <ac:spMkLst>
            <pc:docMk/>
            <pc:sldMk cId="319060569" sldId="2147468900"/>
            <ac:spMk id="2" creationId="{DA454F20-024F-7987-DD69-823834345A48}"/>
          </ac:spMkLst>
        </pc:spChg>
        <pc:spChg chg="mod">
          <ac:chgData name="Adrian Ritter" userId="d16f2852-3f84-4fde-8d9e-29687557295b" providerId="ADAL" clId="{10F270CC-74A3-42C8-A9B5-834865C7E501}" dt="2024-06-26T14:56:06.034" v="542" actId="255"/>
          <ac:spMkLst>
            <pc:docMk/>
            <pc:sldMk cId="319060569" sldId="2147468900"/>
            <ac:spMk id="3" creationId="{708D6F62-6743-EA4C-7C32-8C7C869C0D1F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4" creationId="{3887BF7A-1246-A4BC-D8D9-291C0A9CDCEC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5" creationId="{2431CA42-0824-FD2B-616C-AA557B5BE1AF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6" creationId="{F76F03F2-38A3-737B-F023-F45E72D881FD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7" creationId="{1F76D80A-8581-0F59-24A1-164BA61147BF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10" creationId="{84B716D0-37A8-A95D-E943-63B1B288BBF5}"/>
          </ac:spMkLst>
        </pc:spChg>
        <pc:spChg chg="add mod">
          <ac:chgData name="Adrian Ritter" userId="d16f2852-3f84-4fde-8d9e-29687557295b" providerId="ADAL" clId="{10F270CC-74A3-42C8-A9B5-834865C7E501}" dt="2024-06-26T13:39:27.736" v="80" actId="1076"/>
          <ac:spMkLst>
            <pc:docMk/>
            <pc:sldMk cId="319060569" sldId="2147468900"/>
            <ac:spMk id="11" creationId="{0833CE03-7A93-6378-1A32-A931E4FD6D84}"/>
          </ac:spMkLst>
        </pc:spChg>
        <pc:picChg chg="add mod">
          <ac:chgData name="Adrian Ritter" userId="d16f2852-3f84-4fde-8d9e-29687557295b" providerId="ADAL" clId="{10F270CC-74A3-42C8-A9B5-834865C7E501}" dt="2024-06-26T13:39:27.736" v="80" actId="1076"/>
          <ac:picMkLst>
            <pc:docMk/>
            <pc:sldMk cId="319060569" sldId="2147468900"/>
            <ac:picMk id="13" creationId="{16387B32-CDC6-98DB-5BC1-25CBCBEE3F16}"/>
          </ac:picMkLst>
        </pc:picChg>
        <pc:picChg chg="add mod">
          <ac:chgData name="Adrian Ritter" userId="d16f2852-3f84-4fde-8d9e-29687557295b" providerId="ADAL" clId="{10F270CC-74A3-42C8-A9B5-834865C7E501}" dt="2024-06-26T13:39:27.736" v="80" actId="1076"/>
          <ac:picMkLst>
            <pc:docMk/>
            <pc:sldMk cId="319060569" sldId="2147468900"/>
            <ac:picMk id="14" creationId="{1FDDE748-D8DF-4D20-6253-042F76BAEE86}"/>
          </ac:picMkLst>
        </pc:picChg>
        <pc:cxnChg chg="add mod">
          <ac:chgData name="Adrian Ritter" userId="d16f2852-3f84-4fde-8d9e-29687557295b" providerId="ADAL" clId="{10F270CC-74A3-42C8-A9B5-834865C7E501}" dt="2024-06-26T13:39:27.736" v="80" actId="1076"/>
          <ac:cxnSpMkLst>
            <pc:docMk/>
            <pc:sldMk cId="319060569" sldId="2147468900"/>
            <ac:cxnSpMk id="8" creationId="{EB17976D-7C1F-8DC3-4FDA-1EC0B40E5249}"/>
          </ac:cxnSpMkLst>
        </pc:cxnChg>
        <pc:cxnChg chg="add mod">
          <ac:chgData name="Adrian Ritter" userId="d16f2852-3f84-4fde-8d9e-29687557295b" providerId="ADAL" clId="{10F270CC-74A3-42C8-A9B5-834865C7E501}" dt="2024-06-26T13:39:27.736" v="80" actId="1076"/>
          <ac:cxnSpMkLst>
            <pc:docMk/>
            <pc:sldMk cId="319060569" sldId="2147468900"/>
            <ac:cxnSpMk id="9" creationId="{6F3FE20D-E10A-32EB-33B3-A2405767D137}"/>
          </ac:cxnSpMkLst>
        </pc:cxnChg>
        <pc:cxnChg chg="add mod">
          <ac:chgData name="Adrian Ritter" userId="d16f2852-3f84-4fde-8d9e-29687557295b" providerId="ADAL" clId="{10F270CC-74A3-42C8-A9B5-834865C7E501}" dt="2024-06-26T13:39:27.736" v="80" actId="1076"/>
          <ac:cxnSpMkLst>
            <pc:docMk/>
            <pc:sldMk cId="319060569" sldId="2147468900"/>
            <ac:cxnSpMk id="12" creationId="{984BBCAB-2A69-3303-63C3-87002CDCE1E0}"/>
          </ac:cxnSpMkLst>
        </pc:cxnChg>
      </pc:sldChg>
      <pc:sldChg chg="addSp delSp modSp new mod ord setBg">
        <pc:chgData name="Adrian Ritter" userId="d16f2852-3f84-4fde-8d9e-29687557295b" providerId="ADAL" clId="{10F270CC-74A3-42C8-A9B5-834865C7E501}" dt="2024-06-26T14:26:16.405" v="323" actId="26606"/>
        <pc:sldMkLst>
          <pc:docMk/>
          <pc:sldMk cId="1047228283" sldId="2147468901"/>
        </pc:sldMkLst>
        <pc:spChg chg="mod">
          <ac:chgData name="Adrian Ritter" userId="d16f2852-3f84-4fde-8d9e-29687557295b" providerId="ADAL" clId="{10F270CC-74A3-42C8-A9B5-834865C7E501}" dt="2024-06-26T14:26:16.405" v="323" actId="26606"/>
          <ac:spMkLst>
            <pc:docMk/>
            <pc:sldMk cId="1047228283" sldId="2147468901"/>
            <ac:spMk id="2" creationId="{7CC1115C-EDA5-9581-8777-153DA893D1E1}"/>
          </ac:spMkLst>
        </pc:spChg>
        <pc:spChg chg="add del mod">
          <ac:chgData name="Adrian Ritter" userId="d16f2852-3f84-4fde-8d9e-29687557295b" providerId="ADAL" clId="{10F270CC-74A3-42C8-A9B5-834865C7E501}" dt="2024-06-26T14:26:16.405" v="323" actId="26606"/>
          <ac:spMkLst>
            <pc:docMk/>
            <pc:sldMk cId="1047228283" sldId="2147468901"/>
            <ac:spMk id="3" creationId="{2ADBCB29-3084-5140-33F4-1D8FD2238388}"/>
          </ac:spMkLst>
        </pc:spChg>
        <pc:spChg chg="add del">
          <ac:chgData name="Adrian Ritter" userId="d16f2852-3f84-4fde-8d9e-29687557295b" providerId="ADAL" clId="{10F270CC-74A3-42C8-A9B5-834865C7E501}" dt="2024-06-26T14:26:16.405" v="323" actId="26606"/>
          <ac:spMkLst>
            <pc:docMk/>
            <pc:sldMk cId="1047228283" sldId="2147468901"/>
            <ac:spMk id="10" creationId="{B50AB553-2A96-4A92-96F2-93548E096954}"/>
          </ac:spMkLst>
        </pc:spChg>
        <pc:graphicFrameChg chg="add del">
          <ac:chgData name="Adrian Ritter" userId="d16f2852-3f84-4fde-8d9e-29687557295b" providerId="ADAL" clId="{10F270CC-74A3-42C8-A9B5-834865C7E501}" dt="2024-06-26T14:26:16.405" v="323" actId="26606"/>
          <ac:graphicFrameMkLst>
            <pc:docMk/>
            <pc:sldMk cId="1047228283" sldId="2147468901"/>
            <ac:graphicFrameMk id="5" creationId="{72C2F89A-5D5F-66A9-928D-C0E52A49F96F}"/>
          </ac:graphicFrameMkLst>
        </pc:graphicFrameChg>
        <pc:picChg chg="add del">
          <ac:chgData name="Adrian Ritter" userId="d16f2852-3f84-4fde-8d9e-29687557295b" providerId="ADAL" clId="{10F270CC-74A3-42C8-A9B5-834865C7E501}" dt="2024-06-26T14:26:16.405" v="323" actId="26606"/>
          <ac:picMkLst>
            <pc:docMk/>
            <pc:sldMk cId="1047228283" sldId="2147468901"/>
            <ac:picMk id="6" creationId="{2D5A981B-51FE-AE9B-B936-31AA36067629}"/>
          </ac:picMkLst>
        </pc:picChg>
      </pc:sldChg>
    </pc:docChg>
  </pc:docChgLst>
  <pc:docChgLst>
    <pc:chgData name="Adrian Ritter" userId="683d54500de3c21e" providerId="LiveId" clId="{5E00140D-2FFC-497C-A702-DD614A5FBC7A}"/>
    <pc:docChg chg="undo custSel addSld delSld modSld">
      <pc:chgData name="Adrian Ritter" userId="683d54500de3c21e" providerId="LiveId" clId="{5E00140D-2FFC-497C-A702-DD614A5FBC7A}" dt="2024-08-25T14:58:27.102" v="792" actId="20577"/>
      <pc:docMkLst>
        <pc:docMk/>
      </pc:docMkLst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2652661972" sldId="260"/>
        </pc:sldMkLst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3896394208" sldId="264"/>
        </pc:sldMkLst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4042621735" sldId="265"/>
        </pc:sldMkLst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3453461655" sldId="267"/>
        </pc:sldMkLst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126518859" sldId="268"/>
        </pc:sldMkLst>
      </pc:sldChg>
      <pc:sldChg chg="modSp mod">
        <pc:chgData name="Adrian Ritter" userId="683d54500de3c21e" providerId="LiveId" clId="{5E00140D-2FFC-497C-A702-DD614A5FBC7A}" dt="2024-08-25T09:54:35.695" v="262"/>
        <pc:sldMkLst>
          <pc:docMk/>
          <pc:sldMk cId="2203764203" sldId="2147468890"/>
        </pc:sldMkLst>
        <pc:spChg chg="mod">
          <ac:chgData name="Adrian Ritter" userId="683d54500de3c21e" providerId="LiveId" clId="{5E00140D-2FFC-497C-A702-DD614A5FBC7A}" dt="2024-08-25T09:32:33.354" v="1" actId="20577"/>
          <ac:spMkLst>
            <pc:docMk/>
            <pc:sldMk cId="2203764203" sldId="2147468890"/>
            <ac:spMk id="4" creationId="{48BB0DF1-0EBC-43B2-8E4C-2598E9D72B82}"/>
          </ac:spMkLst>
        </pc:spChg>
        <pc:spChg chg="mod">
          <ac:chgData name="Adrian Ritter" userId="683d54500de3c21e" providerId="LiveId" clId="{5E00140D-2FFC-497C-A702-DD614A5FBC7A}" dt="2024-08-25T09:54:35.695" v="262"/>
          <ac:spMkLst>
            <pc:docMk/>
            <pc:sldMk cId="2203764203" sldId="2147468890"/>
            <ac:spMk id="5" creationId="{BF622448-4C21-4EB3-9299-96492E24440F}"/>
          </ac:spMkLst>
        </pc:spChg>
      </pc:sldChg>
      <pc:sldChg chg="modSp mod">
        <pc:chgData name="Adrian Ritter" userId="683d54500de3c21e" providerId="LiveId" clId="{5E00140D-2FFC-497C-A702-DD614A5FBC7A}" dt="2024-08-25T09:49:45.067" v="200" actId="20577"/>
        <pc:sldMkLst>
          <pc:docMk/>
          <pc:sldMk cId="3847341123" sldId="2147468897"/>
        </pc:sldMkLst>
        <pc:graphicFrameChg chg="mod modGraphic">
          <ac:chgData name="Adrian Ritter" userId="683d54500de3c21e" providerId="LiveId" clId="{5E00140D-2FFC-497C-A702-DD614A5FBC7A}" dt="2024-08-25T09:49:45.067" v="200" actId="20577"/>
          <ac:graphicFrameMkLst>
            <pc:docMk/>
            <pc:sldMk cId="3847341123" sldId="2147468897"/>
            <ac:graphicFrameMk id="4" creationId="{71C7DFC6-32D6-4B26-BE9C-D6551A310093}"/>
          </ac:graphicFrameMkLst>
        </pc:graphicFrameChg>
      </pc:sldChg>
      <pc:sldChg chg="addSp modSp mod">
        <pc:chgData name="Adrian Ritter" userId="683d54500de3c21e" providerId="LiveId" clId="{5E00140D-2FFC-497C-A702-DD614A5FBC7A}" dt="2024-08-25T09:53:19.978" v="261" actId="113"/>
        <pc:sldMkLst>
          <pc:docMk/>
          <pc:sldMk cId="2083235486" sldId="2147468898"/>
        </pc:sldMkLst>
        <pc:spChg chg="mod">
          <ac:chgData name="Adrian Ritter" userId="683d54500de3c21e" providerId="LiveId" clId="{5E00140D-2FFC-497C-A702-DD614A5FBC7A}" dt="2024-08-25T09:33:11.803" v="3"/>
          <ac:spMkLst>
            <pc:docMk/>
            <pc:sldMk cId="2083235486" sldId="2147468898"/>
            <ac:spMk id="2" creationId="{C505CAD5-FC16-41EF-8AA3-80C062AA6E3C}"/>
          </ac:spMkLst>
        </pc:spChg>
        <pc:spChg chg="mod">
          <ac:chgData name="Adrian Ritter" userId="683d54500de3c21e" providerId="LiveId" clId="{5E00140D-2FFC-497C-A702-DD614A5FBC7A}" dt="2024-08-25T09:33:24.531" v="21" actId="20577"/>
          <ac:spMkLst>
            <pc:docMk/>
            <pc:sldMk cId="2083235486" sldId="2147468898"/>
            <ac:spMk id="3" creationId="{938B1FB3-1D22-3E39-39BF-8CD8947275DC}"/>
          </ac:spMkLst>
        </pc:spChg>
        <pc:spChg chg="add mod">
          <ac:chgData name="Adrian Ritter" userId="683d54500de3c21e" providerId="LiveId" clId="{5E00140D-2FFC-497C-A702-DD614A5FBC7A}" dt="2024-08-25T09:53:19.978" v="261" actId="113"/>
          <ac:spMkLst>
            <pc:docMk/>
            <pc:sldMk cId="2083235486" sldId="2147468898"/>
            <ac:spMk id="5" creationId="{37C2B528-81D8-6B36-6E41-9EA1721AA74E}"/>
          </ac:spMkLst>
        </pc:spChg>
        <pc:picChg chg="add mod">
          <ac:chgData name="Adrian Ritter" userId="683d54500de3c21e" providerId="LiveId" clId="{5E00140D-2FFC-497C-A702-DD614A5FBC7A}" dt="2024-08-25T09:52:55.160" v="255" actId="1036"/>
          <ac:picMkLst>
            <pc:docMk/>
            <pc:sldMk cId="2083235486" sldId="2147468898"/>
            <ac:picMk id="4" creationId="{8ED6354F-6F62-6DCE-71B1-DC7E74127E76}"/>
          </ac:picMkLst>
        </pc:picChg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2946274078" sldId="2147468899"/>
        </pc:sldMkLst>
      </pc:sldChg>
      <pc:sldChg chg="addSp modSp new mod">
        <pc:chgData name="Adrian Ritter" userId="683d54500de3c21e" providerId="LiveId" clId="{5E00140D-2FFC-497C-A702-DD614A5FBC7A}" dt="2024-08-25T10:26:40.755" v="355" actId="1076"/>
        <pc:sldMkLst>
          <pc:docMk/>
          <pc:sldMk cId="3911821814" sldId="2147468899"/>
        </pc:sldMkLst>
        <pc:spChg chg="mod">
          <ac:chgData name="Adrian Ritter" userId="683d54500de3c21e" providerId="LiveId" clId="{5E00140D-2FFC-497C-A702-DD614A5FBC7A}" dt="2024-08-25T09:56:26.069" v="283" actId="20577"/>
          <ac:spMkLst>
            <pc:docMk/>
            <pc:sldMk cId="3911821814" sldId="2147468899"/>
            <ac:spMk id="2" creationId="{3B0316FD-5828-45E0-DB98-8077BE503270}"/>
          </ac:spMkLst>
        </pc:spChg>
        <pc:picChg chg="add mod">
          <ac:chgData name="Adrian Ritter" userId="683d54500de3c21e" providerId="LiveId" clId="{5E00140D-2FFC-497C-A702-DD614A5FBC7A}" dt="2024-08-25T10:24:28.678" v="343" actId="1076"/>
          <ac:picMkLst>
            <pc:docMk/>
            <pc:sldMk cId="3911821814" sldId="2147468899"/>
            <ac:picMk id="4" creationId="{4A332569-4D9B-3109-91C1-B7DAB16ACA59}"/>
          </ac:picMkLst>
        </pc:picChg>
        <pc:picChg chg="add mod">
          <ac:chgData name="Adrian Ritter" userId="683d54500de3c21e" providerId="LiveId" clId="{5E00140D-2FFC-497C-A702-DD614A5FBC7A}" dt="2024-08-25T10:02:04.380" v="294" actId="1076"/>
          <ac:picMkLst>
            <pc:docMk/>
            <pc:sldMk cId="3911821814" sldId="2147468899"/>
            <ac:picMk id="6" creationId="{446C699B-0454-34F2-29C4-69A11B6B8C92}"/>
          </ac:picMkLst>
        </pc:picChg>
        <pc:picChg chg="add mod">
          <ac:chgData name="Adrian Ritter" userId="683d54500de3c21e" providerId="LiveId" clId="{5E00140D-2FFC-497C-A702-DD614A5FBC7A}" dt="2024-08-25T10:24:25.205" v="342" actId="1076"/>
          <ac:picMkLst>
            <pc:docMk/>
            <pc:sldMk cId="3911821814" sldId="2147468899"/>
            <ac:picMk id="8" creationId="{07A3A793-6CA8-A388-C94B-E4306189C6CF}"/>
          </ac:picMkLst>
        </pc:picChg>
        <pc:picChg chg="add mod">
          <ac:chgData name="Adrian Ritter" userId="683d54500de3c21e" providerId="LiveId" clId="{5E00140D-2FFC-497C-A702-DD614A5FBC7A}" dt="2024-08-25T10:25:24.163" v="347" actId="14100"/>
          <ac:picMkLst>
            <pc:docMk/>
            <pc:sldMk cId="3911821814" sldId="2147468899"/>
            <ac:picMk id="1026" creationId="{FE16E8A0-AD72-7A72-B49F-567728711F84}"/>
          </ac:picMkLst>
        </pc:picChg>
        <pc:picChg chg="add mod">
          <ac:chgData name="Adrian Ritter" userId="683d54500de3c21e" providerId="LiveId" clId="{5E00140D-2FFC-497C-A702-DD614A5FBC7A}" dt="2024-08-25T10:26:40.755" v="355" actId="1076"/>
          <ac:picMkLst>
            <pc:docMk/>
            <pc:sldMk cId="3911821814" sldId="2147468899"/>
            <ac:picMk id="1028" creationId="{1948B340-492F-6BA4-DF70-C302E020EC7D}"/>
          </ac:picMkLst>
        </pc:picChg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319060569" sldId="2147468900"/>
        </pc:sldMkLst>
      </pc:sldChg>
      <pc:sldChg chg="addSp delSp modSp add mod">
        <pc:chgData name="Adrian Ritter" userId="683d54500de3c21e" providerId="LiveId" clId="{5E00140D-2FFC-497C-A702-DD614A5FBC7A}" dt="2024-08-25T10:04:55.146" v="339" actId="14100"/>
        <pc:sldMkLst>
          <pc:docMk/>
          <pc:sldMk cId="2822262436" sldId="2147468900"/>
        </pc:sldMkLst>
        <pc:spChg chg="mod">
          <ac:chgData name="Adrian Ritter" userId="683d54500de3c21e" providerId="LiveId" clId="{5E00140D-2FFC-497C-A702-DD614A5FBC7A}" dt="2024-08-25T10:03:57.536" v="326" actId="20577"/>
          <ac:spMkLst>
            <pc:docMk/>
            <pc:sldMk cId="2822262436" sldId="2147468900"/>
            <ac:spMk id="2" creationId="{3B0316FD-5828-45E0-DB98-8077BE503270}"/>
          </ac:spMkLst>
        </pc:spChg>
        <pc:picChg chg="del">
          <ac:chgData name="Adrian Ritter" userId="683d54500de3c21e" providerId="LiveId" clId="{5E00140D-2FFC-497C-A702-DD614A5FBC7A}" dt="2024-08-25T10:04:05.086" v="327" actId="478"/>
          <ac:picMkLst>
            <pc:docMk/>
            <pc:sldMk cId="2822262436" sldId="2147468900"/>
            <ac:picMk id="4" creationId="{4A332569-4D9B-3109-91C1-B7DAB16ACA59}"/>
          </ac:picMkLst>
        </pc:picChg>
        <pc:picChg chg="add mod">
          <ac:chgData name="Adrian Ritter" userId="683d54500de3c21e" providerId="LiveId" clId="{5E00140D-2FFC-497C-A702-DD614A5FBC7A}" dt="2024-08-25T10:04:20.345" v="332" actId="14100"/>
          <ac:picMkLst>
            <pc:docMk/>
            <pc:sldMk cId="2822262436" sldId="2147468900"/>
            <ac:picMk id="5" creationId="{88A043FF-4082-5EC5-76BC-226B7B453F39}"/>
          </ac:picMkLst>
        </pc:picChg>
        <pc:picChg chg="del">
          <ac:chgData name="Adrian Ritter" userId="683d54500de3c21e" providerId="LiveId" clId="{5E00140D-2FFC-497C-A702-DD614A5FBC7A}" dt="2024-08-25T10:04:05.086" v="327" actId="478"/>
          <ac:picMkLst>
            <pc:docMk/>
            <pc:sldMk cId="2822262436" sldId="2147468900"/>
            <ac:picMk id="6" creationId="{446C699B-0454-34F2-29C4-69A11B6B8C92}"/>
          </ac:picMkLst>
        </pc:picChg>
        <pc:picChg chg="del">
          <ac:chgData name="Adrian Ritter" userId="683d54500de3c21e" providerId="LiveId" clId="{5E00140D-2FFC-497C-A702-DD614A5FBC7A}" dt="2024-08-25T10:04:05.086" v="327" actId="478"/>
          <ac:picMkLst>
            <pc:docMk/>
            <pc:sldMk cId="2822262436" sldId="2147468900"/>
            <ac:picMk id="8" creationId="{07A3A793-6CA8-A388-C94B-E4306189C6CF}"/>
          </ac:picMkLst>
        </pc:picChg>
        <pc:picChg chg="add mod">
          <ac:chgData name="Adrian Ritter" userId="683d54500de3c21e" providerId="LiveId" clId="{5E00140D-2FFC-497C-A702-DD614A5FBC7A}" dt="2024-08-25T10:04:55.146" v="339" actId="14100"/>
          <ac:picMkLst>
            <pc:docMk/>
            <pc:sldMk cId="2822262436" sldId="2147468900"/>
            <ac:picMk id="9" creationId="{B05F78D9-21AA-1DCD-EF4F-D08B950A71A9}"/>
          </ac:picMkLst>
        </pc:picChg>
      </pc:sldChg>
      <pc:sldChg chg="del">
        <pc:chgData name="Adrian Ritter" userId="683d54500de3c21e" providerId="LiveId" clId="{5E00140D-2FFC-497C-A702-DD614A5FBC7A}" dt="2024-08-25T09:33:31.416" v="22" actId="47"/>
        <pc:sldMkLst>
          <pc:docMk/>
          <pc:sldMk cId="1047228283" sldId="2147468901"/>
        </pc:sldMkLst>
      </pc:sldChg>
      <pc:sldChg chg="delSp add mod">
        <pc:chgData name="Adrian Ritter" userId="683d54500de3c21e" providerId="LiveId" clId="{5E00140D-2FFC-497C-A702-DD614A5FBC7A}" dt="2024-08-25T14:34:10.305" v="360" actId="478"/>
        <pc:sldMkLst>
          <pc:docMk/>
          <pc:sldMk cId="1892932245" sldId="2147468901"/>
        </pc:sldMkLst>
        <pc:picChg chg="del">
          <ac:chgData name="Adrian Ritter" userId="683d54500de3c21e" providerId="LiveId" clId="{5E00140D-2FFC-497C-A702-DD614A5FBC7A}" dt="2024-08-25T14:34:08.155" v="359" actId="478"/>
          <ac:picMkLst>
            <pc:docMk/>
            <pc:sldMk cId="1892932245" sldId="2147468901"/>
            <ac:picMk id="4" creationId="{4A332569-4D9B-3109-91C1-B7DAB16ACA59}"/>
          </ac:picMkLst>
        </pc:picChg>
        <pc:picChg chg="del">
          <ac:chgData name="Adrian Ritter" userId="683d54500de3c21e" providerId="LiveId" clId="{5E00140D-2FFC-497C-A702-DD614A5FBC7A}" dt="2024-08-25T14:34:06.534" v="358" actId="478"/>
          <ac:picMkLst>
            <pc:docMk/>
            <pc:sldMk cId="1892932245" sldId="2147468901"/>
            <ac:picMk id="8" creationId="{07A3A793-6CA8-A388-C94B-E4306189C6CF}"/>
          </ac:picMkLst>
        </pc:picChg>
        <pc:picChg chg="del">
          <ac:chgData name="Adrian Ritter" userId="683d54500de3c21e" providerId="LiveId" clId="{5E00140D-2FFC-497C-A702-DD614A5FBC7A}" dt="2024-08-25T14:34:10.305" v="360" actId="478"/>
          <ac:picMkLst>
            <pc:docMk/>
            <pc:sldMk cId="1892932245" sldId="2147468901"/>
            <ac:picMk id="1026" creationId="{FE16E8A0-AD72-7A72-B49F-567728711F84}"/>
          </ac:picMkLst>
        </pc:picChg>
        <pc:picChg chg="del">
          <ac:chgData name="Adrian Ritter" userId="683d54500de3c21e" providerId="LiveId" clId="{5E00140D-2FFC-497C-A702-DD614A5FBC7A}" dt="2024-08-25T14:34:10.305" v="360" actId="478"/>
          <ac:picMkLst>
            <pc:docMk/>
            <pc:sldMk cId="1892932245" sldId="2147468901"/>
            <ac:picMk id="1028" creationId="{1948B340-492F-6BA4-DF70-C302E020EC7D}"/>
          </ac:picMkLst>
        </pc:picChg>
      </pc:sldChg>
      <pc:sldChg chg="addSp delSp modSp add mod">
        <pc:chgData name="Adrian Ritter" userId="683d54500de3c21e" providerId="LiveId" clId="{5E00140D-2FFC-497C-A702-DD614A5FBC7A}" dt="2024-08-25T14:58:27.102" v="792" actId="20577"/>
        <pc:sldMkLst>
          <pc:docMk/>
          <pc:sldMk cId="1092851863" sldId="2147468902"/>
        </pc:sldMkLst>
        <pc:spChg chg="mod">
          <ac:chgData name="Adrian Ritter" userId="683d54500de3c21e" providerId="LiveId" clId="{5E00140D-2FFC-497C-A702-DD614A5FBC7A}" dt="2024-08-25T14:45:36.981" v="604" actId="20577"/>
          <ac:spMkLst>
            <pc:docMk/>
            <pc:sldMk cId="1092851863" sldId="2147468902"/>
            <ac:spMk id="2" creationId="{3B0316FD-5828-45E0-DB98-8077BE503270}"/>
          </ac:spMkLst>
        </pc:spChg>
        <pc:spChg chg="add mod">
          <ac:chgData name="Adrian Ritter" userId="683d54500de3c21e" providerId="LiveId" clId="{5E00140D-2FFC-497C-A702-DD614A5FBC7A}" dt="2024-08-25T14:36:29.321" v="507" actId="20577"/>
          <ac:spMkLst>
            <pc:docMk/>
            <pc:sldMk cId="1092851863" sldId="2147468902"/>
            <ac:spMk id="3" creationId="{89D8319A-0AAA-5E44-8692-BAD41332EB90}"/>
          </ac:spMkLst>
        </pc:spChg>
        <pc:spChg chg="add mod">
          <ac:chgData name="Adrian Ritter" userId="683d54500de3c21e" providerId="LiveId" clId="{5E00140D-2FFC-497C-A702-DD614A5FBC7A}" dt="2024-08-25T14:58:27.102" v="792" actId="20577"/>
          <ac:spMkLst>
            <pc:docMk/>
            <pc:sldMk cId="1092851863" sldId="2147468902"/>
            <ac:spMk id="5" creationId="{52DCC792-C89E-117C-A34C-1E9D91CF89CE}"/>
          </ac:spMkLst>
        </pc:spChg>
        <pc:spChg chg="add mod">
          <ac:chgData name="Adrian Ritter" userId="683d54500de3c21e" providerId="LiveId" clId="{5E00140D-2FFC-497C-A702-DD614A5FBC7A}" dt="2024-08-25T14:54:37.323" v="672" actId="1076"/>
          <ac:spMkLst>
            <pc:docMk/>
            <pc:sldMk cId="1092851863" sldId="2147468902"/>
            <ac:spMk id="9" creationId="{13ABF194-4FFF-316E-24D7-0502E66D2E3C}"/>
          </ac:spMkLst>
        </pc:spChg>
        <pc:picChg chg="del">
          <ac:chgData name="Adrian Ritter" userId="683d54500de3c21e" providerId="LiveId" clId="{5E00140D-2FFC-497C-A702-DD614A5FBC7A}" dt="2024-08-25T14:34:18.095" v="362" actId="478"/>
          <ac:picMkLst>
            <pc:docMk/>
            <pc:sldMk cId="1092851863" sldId="2147468902"/>
            <ac:picMk id="4" creationId="{4A332569-4D9B-3109-91C1-B7DAB16ACA59}"/>
          </ac:picMkLst>
        </pc:picChg>
        <pc:picChg chg="del">
          <ac:chgData name="Adrian Ritter" userId="683d54500de3c21e" providerId="LiveId" clId="{5E00140D-2FFC-497C-A702-DD614A5FBC7A}" dt="2024-08-25T14:34:13.219" v="361" actId="478"/>
          <ac:picMkLst>
            <pc:docMk/>
            <pc:sldMk cId="1092851863" sldId="2147468902"/>
            <ac:picMk id="6" creationId="{446C699B-0454-34F2-29C4-69A11B6B8C92}"/>
          </ac:picMkLst>
        </pc:picChg>
        <pc:picChg chg="mod">
          <ac:chgData name="Adrian Ritter" userId="683d54500de3c21e" providerId="LiveId" clId="{5E00140D-2FFC-497C-A702-DD614A5FBC7A}" dt="2024-08-25T14:34:20.765" v="363" actId="1076"/>
          <ac:picMkLst>
            <pc:docMk/>
            <pc:sldMk cId="1092851863" sldId="2147468902"/>
            <ac:picMk id="8" creationId="{07A3A793-6CA8-A388-C94B-E4306189C6CF}"/>
          </ac:picMkLst>
        </pc:picChg>
        <pc:picChg chg="del">
          <ac:chgData name="Adrian Ritter" userId="683d54500de3c21e" providerId="LiveId" clId="{5E00140D-2FFC-497C-A702-DD614A5FBC7A}" dt="2024-08-25T14:34:18.095" v="362" actId="478"/>
          <ac:picMkLst>
            <pc:docMk/>
            <pc:sldMk cId="1092851863" sldId="2147468902"/>
            <ac:picMk id="1026" creationId="{FE16E8A0-AD72-7A72-B49F-567728711F84}"/>
          </ac:picMkLst>
        </pc:picChg>
        <pc:picChg chg="del">
          <ac:chgData name="Adrian Ritter" userId="683d54500de3c21e" providerId="LiveId" clId="{5E00140D-2FFC-497C-A702-DD614A5FBC7A}" dt="2024-08-25T14:34:18.095" v="362" actId="478"/>
          <ac:picMkLst>
            <pc:docMk/>
            <pc:sldMk cId="1092851863" sldId="2147468902"/>
            <ac:picMk id="1028" creationId="{1948B340-492F-6BA4-DF70-C302E020EC7D}"/>
          </ac:picMkLst>
        </pc:picChg>
      </pc:sldChg>
    </pc:docChg>
  </pc:docChgLst>
  <pc:docChgLst>
    <pc:chgData name="Adrian Ritter" userId="683d54500de3c21e" providerId="LiveId" clId="{82746A66-35E7-4CE7-B36E-195CDCB60947}"/>
    <pc:docChg chg="custSel addSld modSld">
      <pc:chgData name="Adrian Ritter" userId="683d54500de3c21e" providerId="LiveId" clId="{82746A66-35E7-4CE7-B36E-195CDCB60947}" dt="2024-08-27T16:00:51.990" v="258" actId="1076"/>
      <pc:docMkLst>
        <pc:docMk/>
      </pc:docMkLst>
      <pc:sldChg chg="addSp delSp modSp new mod">
        <pc:chgData name="Adrian Ritter" userId="683d54500de3c21e" providerId="LiveId" clId="{82746A66-35E7-4CE7-B36E-195CDCB60947}" dt="2024-08-27T15:46:53.786" v="232" actId="1035"/>
        <pc:sldMkLst>
          <pc:docMk/>
          <pc:sldMk cId="592678247" sldId="2147468903"/>
        </pc:sldMkLst>
        <pc:spChg chg="mod">
          <ac:chgData name="Adrian Ritter" userId="683d54500de3c21e" providerId="LiveId" clId="{82746A66-35E7-4CE7-B36E-195CDCB60947}" dt="2024-08-27T15:22:09.945" v="38" actId="20577"/>
          <ac:spMkLst>
            <pc:docMk/>
            <pc:sldMk cId="592678247" sldId="2147468903"/>
            <ac:spMk id="2" creationId="{2B58DB11-1B76-D6A6-15BB-BB6BF8A98015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9" creationId="{D9B2EBB4-60DC-C950-BDA2-6E816E1DE467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21" creationId="{8E859619-098C-3C1A-B439-9905A2D0A254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27" creationId="{A878B1F8-E51E-9E81-35B4-98596115C01C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36" creationId="{DEBE1C5A-5B7C-55DA-2116-19AEC77B4B5F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45" creationId="{5CF09E73-89B6-3039-8E21-59535868E3E4}"/>
          </ac:spMkLst>
        </pc:spChg>
        <pc:spChg chg="add mod">
          <ac:chgData name="Adrian Ritter" userId="683d54500de3c21e" providerId="LiveId" clId="{82746A66-35E7-4CE7-B36E-195CDCB60947}" dt="2024-08-27T15:46:53.786" v="232" actId="1035"/>
          <ac:spMkLst>
            <pc:docMk/>
            <pc:sldMk cId="592678247" sldId="2147468903"/>
            <ac:spMk id="46" creationId="{21A0F330-1945-8FD5-5A74-F58AE14F6B6C}"/>
          </ac:spMkLst>
        </pc:s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19" creationId="{090CCFEB-D0F3-7C2A-3EFC-F84D48EB7816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24" creationId="{FCD3555E-DF6F-EA2E-4CEC-84A0F7DB873B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28" creationId="{42783D94-2F90-7245-F36F-5CAD32BD765A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31" creationId="{EF1E74BC-F4F9-A61C-EFD7-BC6523E6B233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37" creationId="{67D5E979-6B8E-27C2-211B-12C228F63A04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40" creationId="{5A10767C-AEA0-C362-0252-C0CBC9C7620B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47" creationId="{252603A2-70BF-5594-78FF-0DA166A251C4}"/>
          </ac:grpSpMkLst>
        </pc:grpChg>
        <pc:grpChg chg="add mod">
          <ac:chgData name="Adrian Ritter" userId="683d54500de3c21e" providerId="LiveId" clId="{82746A66-35E7-4CE7-B36E-195CDCB60947}" dt="2024-08-27T15:46:53.786" v="232" actId="1035"/>
          <ac:grpSpMkLst>
            <pc:docMk/>
            <pc:sldMk cId="592678247" sldId="2147468903"/>
            <ac:grpSpMk id="50" creationId="{DC399EC2-3FE4-BCC6-5088-E74E48638768}"/>
          </ac:grpSpMkLst>
        </pc:grpChg>
        <pc:picChg chg="add mod">
          <ac:chgData name="Adrian Ritter" userId="683d54500de3c21e" providerId="LiveId" clId="{82746A66-35E7-4CE7-B36E-195CDCB60947}" dt="2024-08-27T15:46:53.786" v="232" actId="1035"/>
          <ac:picMkLst>
            <pc:docMk/>
            <pc:sldMk cId="592678247" sldId="2147468903"/>
            <ac:picMk id="3" creationId="{12E70DFE-57DD-E1BB-E1EF-941300590BA4}"/>
          </ac:picMkLst>
        </pc:picChg>
        <pc:picChg chg="add mod">
          <ac:chgData name="Adrian Ritter" userId="683d54500de3c21e" providerId="LiveId" clId="{82746A66-35E7-4CE7-B36E-195CDCB60947}" dt="2024-08-27T15:46:53.786" v="232" actId="1035"/>
          <ac:picMkLst>
            <pc:docMk/>
            <pc:sldMk cId="592678247" sldId="2147468903"/>
            <ac:picMk id="20" creationId="{1009CB89-2687-72F4-7F70-B8429F29D773}"/>
          </ac:picMkLst>
        </pc:picChg>
        <pc:picChg chg="add mod">
          <ac:chgData name="Adrian Ritter" userId="683d54500de3c21e" providerId="LiveId" clId="{82746A66-35E7-4CE7-B36E-195CDCB60947}" dt="2024-08-27T15:46:53.786" v="232" actId="1035"/>
          <ac:picMkLst>
            <pc:docMk/>
            <pc:sldMk cId="592678247" sldId="2147468903"/>
            <ac:picMk id="23" creationId="{CEEB95EB-A816-4D5E-C4DB-A2EA3A3E5F75}"/>
          </ac:picMkLst>
        </pc:picChg>
        <pc:picChg chg="add mod">
          <ac:chgData name="Adrian Ritter" userId="683d54500de3c21e" providerId="LiveId" clId="{82746A66-35E7-4CE7-B36E-195CDCB60947}" dt="2024-08-27T15:46:53.786" v="232" actId="1035"/>
          <ac:picMkLst>
            <pc:docMk/>
            <pc:sldMk cId="592678247" sldId="2147468903"/>
            <ac:picMk id="35" creationId="{2783D310-2415-7E4D-32F6-FB41F0C252B6}"/>
          </ac:picMkLst>
        </pc:picChg>
        <pc:picChg chg="add mod">
          <ac:chgData name="Adrian Ritter" userId="683d54500de3c21e" providerId="LiveId" clId="{82746A66-35E7-4CE7-B36E-195CDCB60947}" dt="2024-08-27T15:44:16.595" v="157" actId="14100"/>
          <ac:picMkLst>
            <pc:docMk/>
            <pc:sldMk cId="592678247" sldId="2147468903"/>
            <ac:picMk id="44" creationId="{1A3F92F0-5418-93C9-DCB5-B106D2F90BEE}"/>
          </ac:picMkLst>
        </pc:picChg>
        <pc:picChg chg="add mod">
          <ac:chgData name="Adrian Ritter" userId="683d54500de3c21e" providerId="LiveId" clId="{82746A66-35E7-4CE7-B36E-195CDCB60947}" dt="2024-08-27T15:46:53.786" v="232" actId="1035"/>
          <ac:picMkLst>
            <pc:docMk/>
            <pc:sldMk cId="592678247" sldId="2147468903"/>
            <ac:picMk id="1026" creationId="{81DE2A0B-9B5B-DAFF-E0D4-A1CCF3F4A05B}"/>
          </ac:picMkLst>
        </pc:picChg>
        <pc:cxnChg chg="add del mod">
          <ac:chgData name="Adrian Ritter" userId="683d54500de3c21e" providerId="LiveId" clId="{82746A66-35E7-4CE7-B36E-195CDCB60947}" dt="2024-08-27T15:22:59.105" v="47" actId="478"/>
          <ac:cxnSpMkLst>
            <pc:docMk/>
            <pc:sldMk cId="592678247" sldId="2147468903"/>
            <ac:cxnSpMk id="5" creationId="{F966BFE9-B2E1-E753-0BFA-F33F57D06F31}"/>
          </ac:cxnSpMkLst>
        </pc:cxnChg>
        <pc:cxnChg chg="add 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11" creationId="{4E4F8014-272B-81FC-DFF5-CF28454CE8CC}"/>
          </ac:cxnSpMkLst>
        </pc:cxnChg>
        <pc:cxnChg chg="add 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12" creationId="{F3682FEB-4E7C-0802-232B-26491017EE5B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25" creationId="{0DC5DC72-345A-5DA1-0129-2DD62C94CEC4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26" creationId="{1AF20055-BF35-6680-2487-93709AD8DDC2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29" creationId="{E90F64B3-0E59-0DF2-4EE4-DF7E1B03C08C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30" creationId="{47B2A5B4-567B-C6B4-041D-9BFA1AF8ED1E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32" creationId="{B4B0BF1D-9B98-2D47-A19D-4DC82ABC97B6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33" creationId="{A23AEC12-37AB-7F88-D3F4-58004392DF52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38" creationId="{29819DD7-CD16-01EA-D239-E4F3263B6A41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39" creationId="{21EBA314-71C5-DACE-79B9-AC6B0D73E53C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41" creationId="{7D263B99-12EE-AE76-EEE9-75419C01744F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42" creationId="{D8F48C72-DD9D-9B3B-4ADD-1F094BC42EDF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48" creationId="{CD89D432-BCD6-8328-4FC0-056B3CABB95D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49" creationId="{01598B98-E744-F227-38CC-F873AAA6B3D7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51" creationId="{856F9AED-E0FC-711B-A97C-57531F900373}"/>
          </ac:cxnSpMkLst>
        </pc:cxnChg>
        <pc:cxnChg chg="mod">
          <ac:chgData name="Adrian Ritter" userId="683d54500de3c21e" providerId="LiveId" clId="{82746A66-35E7-4CE7-B36E-195CDCB60947}" dt="2024-08-27T15:46:53.786" v="232" actId="1035"/>
          <ac:cxnSpMkLst>
            <pc:docMk/>
            <pc:sldMk cId="592678247" sldId="2147468903"/>
            <ac:cxnSpMk id="52" creationId="{57640924-D59C-DFA0-E2D9-466E467830CA}"/>
          </ac:cxnSpMkLst>
        </pc:cxnChg>
      </pc:sldChg>
      <pc:sldChg chg="addSp delSp modSp add mod">
        <pc:chgData name="Adrian Ritter" userId="683d54500de3c21e" providerId="LiveId" clId="{82746A66-35E7-4CE7-B36E-195CDCB60947}" dt="2024-08-27T16:00:51.990" v="258" actId="1076"/>
        <pc:sldMkLst>
          <pc:docMk/>
          <pc:sldMk cId="1855346800" sldId="2147468904"/>
        </pc:sldMkLst>
        <pc:spChg chg="mod">
          <ac:chgData name="Adrian Ritter" userId="683d54500de3c21e" providerId="LiveId" clId="{82746A66-35E7-4CE7-B36E-195CDCB60947}" dt="2024-08-27T15:59:22.790" v="249" actId="20577"/>
          <ac:spMkLst>
            <pc:docMk/>
            <pc:sldMk cId="1855346800" sldId="2147468904"/>
            <ac:spMk id="2" creationId="{2B58DB11-1B76-D6A6-15BB-BB6BF8A98015}"/>
          </ac:spMkLst>
        </pc:spChg>
        <pc:spChg chg="add mod">
          <ac:chgData name="Adrian Ritter" userId="683d54500de3c21e" providerId="LiveId" clId="{82746A66-35E7-4CE7-B36E-195CDCB60947}" dt="2024-08-27T16:00:51.990" v="258" actId="1076"/>
          <ac:spMkLst>
            <pc:docMk/>
            <pc:sldMk cId="1855346800" sldId="2147468904"/>
            <ac:spMk id="6" creationId="{71113990-2E40-B06E-35B8-351ECB42F482}"/>
          </ac:spMkLst>
        </pc:spChg>
        <pc:spChg chg="del">
          <ac:chgData name="Adrian Ritter" userId="683d54500de3c21e" providerId="LiveId" clId="{82746A66-35E7-4CE7-B36E-195CDCB60947}" dt="2024-08-27T15:59:10.839" v="235" actId="478"/>
          <ac:spMkLst>
            <pc:docMk/>
            <pc:sldMk cId="1855346800" sldId="2147468904"/>
            <ac:spMk id="9" creationId="{D9B2EBB4-60DC-C950-BDA2-6E816E1DE467}"/>
          </ac:spMkLst>
        </pc:spChg>
        <pc:spChg chg="del">
          <ac:chgData name="Adrian Ritter" userId="683d54500de3c21e" providerId="LiveId" clId="{82746A66-35E7-4CE7-B36E-195CDCB60947}" dt="2024-08-27T15:59:08.539" v="234" actId="478"/>
          <ac:spMkLst>
            <pc:docMk/>
            <pc:sldMk cId="1855346800" sldId="2147468904"/>
            <ac:spMk id="21" creationId="{8E859619-098C-3C1A-B439-9905A2D0A254}"/>
          </ac:spMkLst>
        </pc:spChg>
        <pc:spChg chg="del">
          <ac:chgData name="Adrian Ritter" userId="683d54500de3c21e" providerId="LiveId" clId="{82746A66-35E7-4CE7-B36E-195CDCB60947}" dt="2024-08-27T15:59:13.543" v="238" actId="478"/>
          <ac:spMkLst>
            <pc:docMk/>
            <pc:sldMk cId="1855346800" sldId="2147468904"/>
            <ac:spMk id="27" creationId="{A878B1F8-E51E-9E81-35B4-98596115C01C}"/>
          </ac:spMkLst>
        </pc:spChg>
        <pc:spChg chg="del">
          <ac:chgData name="Adrian Ritter" userId="683d54500de3c21e" providerId="LiveId" clId="{82746A66-35E7-4CE7-B36E-195CDCB60947}" dt="2024-08-27T15:59:11.580" v="236" actId="478"/>
          <ac:spMkLst>
            <pc:docMk/>
            <pc:sldMk cId="1855346800" sldId="2147468904"/>
            <ac:spMk id="36" creationId="{DEBE1C5A-5B7C-55DA-2116-19AEC77B4B5F}"/>
          </ac:spMkLst>
        </pc:spChg>
        <pc:spChg chg="del">
          <ac:chgData name="Adrian Ritter" userId="683d54500de3c21e" providerId="LiveId" clId="{82746A66-35E7-4CE7-B36E-195CDCB60947}" dt="2024-08-27T15:59:08.539" v="234" actId="478"/>
          <ac:spMkLst>
            <pc:docMk/>
            <pc:sldMk cId="1855346800" sldId="2147468904"/>
            <ac:spMk id="45" creationId="{5CF09E73-89B6-3039-8E21-59535868E3E4}"/>
          </ac:spMkLst>
        </pc:spChg>
        <pc:spChg chg="del">
          <ac:chgData name="Adrian Ritter" userId="683d54500de3c21e" providerId="LiveId" clId="{82746A66-35E7-4CE7-B36E-195CDCB60947}" dt="2024-08-27T15:59:12.329" v="237" actId="478"/>
          <ac:spMkLst>
            <pc:docMk/>
            <pc:sldMk cId="1855346800" sldId="2147468904"/>
            <ac:spMk id="46" creationId="{21A0F330-1945-8FD5-5A74-F58AE14F6B6C}"/>
          </ac:spMkLst>
        </pc:s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19" creationId="{090CCFEB-D0F3-7C2A-3EFC-F84D48EB7816}"/>
          </ac:grpSpMkLst>
        </pc:gr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24" creationId="{FCD3555E-DF6F-EA2E-4CEC-84A0F7DB873B}"/>
          </ac:grpSpMkLst>
        </pc:grpChg>
        <pc:grpChg chg="del">
          <ac:chgData name="Adrian Ritter" userId="683d54500de3c21e" providerId="LiveId" clId="{82746A66-35E7-4CE7-B36E-195CDCB60947}" dt="2024-08-27T15:59:14.952" v="240" actId="478"/>
          <ac:grpSpMkLst>
            <pc:docMk/>
            <pc:sldMk cId="1855346800" sldId="2147468904"/>
            <ac:grpSpMk id="28" creationId="{42783D94-2F90-7245-F36F-5CAD32BD765A}"/>
          </ac:grpSpMkLst>
        </pc:grpChg>
        <pc:grpChg chg="del">
          <ac:chgData name="Adrian Ritter" userId="683d54500de3c21e" providerId="LiveId" clId="{82746A66-35E7-4CE7-B36E-195CDCB60947}" dt="2024-08-27T15:59:14.273" v="239" actId="478"/>
          <ac:grpSpMkLst>
            <pc:docMk/>
            <pc:sldMk cId="1855346800" sldId="2147468904"/>
            <ac:grpSpMk id="31" creationId="{EF1E74BC-F4F9-A61C-EFD7-BC6523E6B233}"/>
          </ac:grpSpMkLst>
        </pc:gr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37" creationId="{67D5E979-6B8E-27C2-211B-12C228F63A04}"/>
          </ac:grpSpMkLst>
        </pc:gr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40" creationId="{5A10767C-AEA0-C362-0252-C0CBC9C7620B}"/>
          </ac:grpSpMkLst>
        </pc:gr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47" creationId="{252603A2-70BF-5594-78FF-0DA166A251C4}"/>
          </ac:grpSpMkLst>
        </pc:grpChg>
        <pc:grpChg chg="del">
          <ac:chgData name="Adrian Ritter" userId="683d54500de3c21e" providerId="LiveId" clId="{82746A66-35E7-4CE7-B36E-195CDCB60947}" dt="2024-08-27T15:59:08.539" v="234" actId="478"/>
          <ac:grpSpMkLst>
            <pc:docMk/>
            <pc:sldMk cId="1855346800" sldId="2147468904"/>
            <ac:grpSpMk id="50" creationId="{DC399EC2-3FE4-BCC6-5088-E74E48638768}"/>
          </ac:grpSpMkLst>
        </pc:grpChg>
        <pc:picChg chg="mod">
          <ac:chgData name="Adrian Ritter" userId="683d54500de3c21e" providerId="LiveId" clId="{82746A66-35E7-4CE7-B36E-195CDCB60947}" dt="2024-08-27T15:59:25.776" v="250" actId="1076"/>
          <ac:picMkLst>
            <pc:docMk/>
            <pc:sldMk cId="1855346800" sldId="2147468904"/>
            <ac:picMk id="3" creationId="{12E70DFE-57DD-E1BB-E1EF-941300590BA4}"/>
          </ac:picMkLst>
        </pc:picChg>
        <pc:picChg chg="add mod">
          <ac:chgData name="Adrian Ritter" userId="683d54500de3c21e" providerId="LiveId" clId="{82746A66-35E7-4CE7-B36E-195CDCB60947}" dt="2024-08-27T16:00:21.075" v="256" actId="1076"/>
          <ac:picMkLst>
            <pc:docMk/>
            <pc:sldMk cId="1855346800" sldId="2147468904"/>
            <ac:picMk id="5" creationId="{E339B2DF-DD25-9C53-F939-FE3BE9D59D6D}"/>
          </ac:picMkLst>
        </pc:picChg>
        <pc:picChg chg="del">
          <ac:chgData name="Adrian Ritter" userId="683d54500de3c21e" providerId="LiveId" clId="{82746A66-35E7-4CE7-B36E-195CDCB60947}" dt="2024-08-27T15:59:08.539" v="234" actId="478"/>
          <ac:picMkLst>
            <pc:docMk/>
            <pc:sldMk cId="1855346800" sldId="2147468904"/>
            <ac:picMk id="20" creationId="{1009CB89-2687-72F4-7F70-B8429F29D773}"/>
          </ac:picMkLst>
        </pc:picChg>
        <pc:picChg chg="del">
          <ac:chgData name="Adrian Ritter" userId="683d54500de3c21e" providerId="LiveId" clId="{82746A66-35E7-4CE7-B36E-195CDCB60947}" dt="2024-08-27T15:59:15.489" v="241" actId="478"/>
          <ac:picMkLst>
            <pc:docMk/>
            <pc:sldMk cId="1855346800" sldId="2147468904"/>
            <ac:picMk id="23" creationId="{CEEB95EB-A816-4D5E-C4DB-A2EA3A3E5F75}"/>
          </ac:picMkLst>
        </pc:picChg>
        <pc:picChg chg="del">
          <ac:chgData name="Adrian Ritter" userId="683d54500de3c21e" providerId="LiveId" clId="{82746A66-35E7-4CE7-B36E-195CDCB60947}" dt="2024-08-27T15:59:08.539" v="234" actId="478"/>
          <ac:picMkLst>
            <pc:docMk/>
            <pc:sldMk cId="1855346800" sldId="2147468904"/>
            <ac:picMk id="35" creationId="{2783D310-2415-7E4D-32F6-FB41F0C252B6}"/>
          </ac:picMkLst>
        </pc:picChg>
        <pc:picChg chg="del">
          <ac:chgData name="Adrian Ritter" userId="683d54500de3c21e" providerId="LiveId" clId="{82746A66-35E7-4CE7-B36E-195CDCB60947}" dt="2024-08-27T15:59:15.971" v="242" actId="478"/>
          <ac:picMkLst>
            <pc:docMk/>
            <pc:sldMk cId="1855346800" sldId="2147468904"/>
            <ac:picMk id="44" creationId="{1A3F92F0-5418-93C9-DCB5-B106D2F90BEE}"/>
          </ac:picMkLst>
        </pc:picChg>
        <pc:picChg chg="del">
          <ac:chgData name="Adrian Ritter" userId="683d54500de3c21e" providerId="LiveId" clId="{82746A66-35E7-4CE7-B36E-195CDCB60947}" dt="2024-08-27T15:59:08.539" v="234" actId="478"/>
          <ac:picMkLst>
            <pc:docMk/>
            <pc:sldMk cId="1855346800" sldId="2147468904"/>
            <ac:picMk id="1026" creationId="{81DE2A0B-9B5B-DAFF-E0D4-A1CCF3F4A05B}"/>
          </ac:picMkLst>
        </pc:picChg>
      </pc:sldChg>
    </pc:docChg>
  </pc:docChgLst>
  <pc:docChgLst>
    <pc:chgData name="Adrian Ritter" userId="683d54500de3c21e" providerId="LiveId" clId="{353F8E75-7EE7-43D1-88F9-16643CEAE839}"/>
    <pc:docChg chg="undo custSel addSld delSld modSld">
      <pc:chgData name="Adrian Ritter" userId="683d54500de3c21e" providerId="LiveId" clId="{353F8E75-7EE7-43D1-88F9-16643CEAE839}" dt="2024-06-23T19:27:19.819" v="168" actId="14100"/>
      <pc:docMkLst>
        <pc:docMk/>
      </pc:docMkLst>
      <pc:sldChg chg="del">
        <pc:chgData name="Adrian Ritter" userId="683d54500de3c21e" providerId="LiveId" clId="{353F8E75-7EE7-43D1-88F9-16643CEAE839}" dt="2024-06-23T19:25:11.768" v="158" actId="2696"/>
        <pc:sldMkLst>
          <pc:docMk/>
          <pc:sldMk cId="3663814866" sldId="257"/>
        </pc:sldMkLst>
      </pc:sldChg>
      <pc:sldChg chg="del">
        <pc:chgData name="Adrian Ritter" userId="683d54500de3c21e" providerId="LiveId" clId="{353F8E75-7EE7-43D1-88F9-16643CEAE839}" dt="2024-06-23T19:24:54.617" v="155" actId="2696"/>
        <pc:sldMkLst>
          <pc:docMk/>
          <pc:sldMk cId="4024945573" sldId="258"/>
        </pc:sldMkLst>
      </pc:sldChg>
      <pc:sldChg chg="del">
        <pc:chgData name="Adrian Ritter" userId="683d54500de3c21e" providerId="LiveId" clId="{353F8E75-7EE7-43D1-88F9-16643CEAE839}" dt="2024-06-23T19:25:01.583" v="156" actId="2696"/>
        <pc:sldMkLst>
          <pc:docMk/>
          <pc:sldMk cId="926820835" sldId="259"/>
        </pc:sldMkLst>
      </pc:sldChg>
      <pc:sldChg chg="del">
        <pc:chgData name="Adrian Ritter" userId="683d54500de3c21e" providerId="LiveId" clId="{353F8E75-7EE7-43D1-88F9-16643CEAE839}" dt="2024-06-23T19:25:06.815" v="157" actId="2696"/>
        <pc:sldMkLst>
          <pc:docMk/>
          <pc:sldMk cId="2913667342" sldId="261"/>
        </pc:sldMkLst>
      </pc:sldChg>
      <pc:sldChg chg="del">
        <pc:chgData name="Adrian Ritter" userId="683d54500de3c21e" providerId="LiveId" clId="{353F8E75-7EE7-43D1-88F9-16643CEAE839}" dt="2024-06-23T19:25:27.714" v="160" actId="2696"/>
        <pc:sldMkLst>
          <pc:docMk/>
          <pc:sldMk cId="1912240595" sldId="263"/>
        </pc:sldMkLst>
      </pc:sldChg>
      <pc:sldChg chg="del">
        <pc:chgData name="Adrian Ritter" userId="683d54500de3c21e" providerId="LiveId" clId="{353F8E75-7EE7-43D1-88F9-16643CEAE839}" dt="2024-06-23T19:25:20.224" v="159" actId="2696"/>
        <pc:sldMkLst>
          <pc:docMk/>
          <pc:sldMk cId="1305406647" sldId="266"/>
        </pc:sldMkLst>
      </pc:sldChg>
      <pc:sldChg chg="addSp modSp mod">
        <pc:chgData name="Adrian Ritter" userId="683d54500de3c21e" providerId="LiveId" clId="{353F8E75-7EE7-43D1-88F9-16643CEAE839}" dt="2024-06-23T19:19:04.252" v="1" actId="1076"/>
        <pc:sldMkLst>
          <pc:docMk/>
          <pc:sldMk cId="774196677" sldId="294"/>
        </pc:sldMkLst>
        <pc:picChg chg="add mod">
          <ac:chgData name="Adrian Ritter" userId="683d54500de3c21e" providerId="LiveId" clId="{353F8E75-7EE7-43D1-88F9-16643CEAE839}" dt="2024-06-23T19:19:04.252" v="1" actId="1076"/>
          <ac:picMkLst>
            <pc:docMk/>
            <pc:sldMk cId="774196677" sldId="294"/>
            <ac:picMk id="3" creationId="{76DE00D6-A93D-FB60-E2AC-6843D0FBCCF8}"/>
          </ac:picMkLst>
        </pc:picChg>
      </pc:sldChg>
      <pc:sldChg chg="modSp mod">
        <pc:chgData name="Adrian Ritter" userId="683d54500de3c21e" providerId="LiveId" clId="{353F8E75-7EE7-43D1-88F9-16643CEAE839}" dt="2024-06-23T19:22:21.464" v="112" actId="20577"/>
        <pc:sldMkLst>
          <pc:docMk/>
          <pc:sldMk cId="4106725051" sldId="2076138767"/>
        </pc:sldMkLst>
        <pc:spChg chg="mod">
          <ac:chgData name="Adrian Ritter" userId="683d54500de3c21e" providerId="LiveId" clId="{353F8E75-7EE7-43D1-88F9-16643CEAE839}" dt="2024-06-23T19:22:21.464" v="112" actId="20577"/>
          <ac:spMkLst>
            <pc:docMk/>
            <pc:sldMk cId="4106725051" sldId="2076138767"/>
            <ac:spMk id="3" creationId="{938B1FB3-1D22-3E39-39BF-8CD8947275DC}"/>
          </ac:spMkLst>
        </pc:spChg>
      </pc:sldChg>
      <pc:sldChg chg="modSp mod">
        <pc:chgData name="Adrian Ritter" userId="683d54500de3c21e" providerId="LiveId" clId="{353F8E75-7EE7-43D1-88F9-16643CEAE839}" dt="2024-06-23T19:27:19.819" v="168" actId="14100"/>
        <pc:sldMkLst>
          <pc:docMk/>
          <pc:sldMk cId="2203764203" sldId="2147468890"/>
        </pc:sldMkLst>
        <pc:spChg chg="mod">
          <ac:chgData name="Adrian Ritter" userId="683d54500de3c21e" providerId="LiveId" clId="{353F8E75-7EE7-43D1-88F9-16643CEAE839}" dt="2024-06-23T19:20:10.833" v="3" actId="20577"/>
          <ac:spMkLst>
            <pc:docMk/>
            <pc:sldMk cId="2203764203" sldId="2147468890"/>
            <ac:spMk id="4" creationId="{48BB0DF1-0EBC-43B2-8E4C-2598E9D72B82}"/>
          </ac:spMkLst>
        </pc:spChg>
        <pc:spChg chg="mod">
          <ac:chgData name="Adrian Ritter" userId="683d54500de3c21e" providerId="LiveId" clId="{353F8E75-7EE7-43D1-88F9-16643CEAE839}" dt="2024-06-23T19:27:19.819" v="168" actId="14100"/>
          <ac:spMkLst>
            <pc:docMk/>
            <pc:sldMk cId="2203764203" sldId="2147468890"/>
            <ac:spMk id="5" creationId="{BF622448-4C21-4EB3-9299-96492E24440F}"/>
          </ac:spMkLst>
        </pc:spChg>
      </pc:sldChg>
      <pc:sldChg chg="modSp add mod">
        <pc:chgData name="Adrian Ritter" userId="683d54500de3c21e" providerId="LiveId" clId="{353F8E75-7EE7-43D1-88F9-16643CEAE839}" dt="2024-06-23T19:21:55.417" v="97" actId="2165"/>
        <pc:sldMkLst>
          <pc:docMk/>
          <pc:sldMk cId="3847341123" sldId="2147468897"/>
        </pc:sldMkLst>
        <pc:graphicFrameChg chg="mod modGraphic">
          <ac:chgData name="Adrian Ritter" userId="683d54500de3c21e" providerId="LiveId" clId="{353F8E75-7EE7-43D1-88F9-16643CEAE839}" dt="2024-06-23T19:21:55.417" v="97" actId="2165"/>
          <ac:graphicFrameMkLst>
            <pc:docMk/>
            <pc:sldMk cId="3847341123" sldId="2147468897"/>
            <ac:graphicFrameMk id="4" creationId="{71C7DFC6-32D6-4B26-BE9C-D6551A310093}"/>
          </ac:graphicFrameMkLst>
        </pc:graphicFrameChg>
      </pc:sldChg>
      <pc:sldChg chg="modSp mod">
        <pc:chgData name="Adrian Ritter" userId="683d54500de3c21e" providerId="LiveId" clId="{353F8E75-7EE7-43D1-88F9-16643CEAE839}" dt="2024-06-23T19:24:16.913" v="154" actId="20577"/>
        <pc:sldMkLst>
          <pc:docMk/>
          <pc:sldMk cId="2083235486" sldId="2147468898"/>
        </pc:sldMkLst>
        <pc:spChg chg="mod">
          <ac:chgData name="Adrian Ritter" userId="683d54500de3c21e" providerId="LiveId" clId="{353F8E75-7EE7-43D1-88F9-16643CEAE839}" dt="2024-06-23T19:24:16.913" v="154" actId="20577"/>
          <ac:spMkLst>
            <pc:docMk/>
            <pc:sldMk cId="2083235486" sldId="2147468898"/>
            <ac:spMk id="2" creationId="{C505CAD5-FC16-41EF-8AA3-80C062AA6E3C}"/>
          </ac:spMkLst>
        </pc:spChg>
        <pc:spChg chg="mod">
          <ac:chgData name="Adrian Ritter" userId="683d54500de3c21e" providerId="LiveId" clId="{353F8E75-7EE7-43D1-88F9-16643CEAE839}" dt="2024-06-23T19:24:06.328" v="135" actId="20577"/>
          <ac:spMkLst>
            <pc:docMk/>
            <pc:sldMk cId="2083235486" sldId="2147468898"/>
            <ac:spMk id="3" creationId="{938B1FB3-1D22-3E39-39BF-8CD8947275DC}"/>
          </ac:spMkLst>
        </pc:spChg>
      </pc:sldChg>
      <pc:sldMasterChg chg="delSldLayout">
        <pc:chgData name="Adrian Ritter" userId="683d54500de3c21e" providerId="LiveId" clId="{353F8E75-7EE7-43D1-88F9-16643CEAE839}" dt="2024-06-23T19:23:23.745" v="120" actId="2696"/>
        <pc:sldMasterMkLst>
          <pc:docMk/>
          <pc:sldMasterMk cId="521020959" sldId="2147483696"/>
        </pc:sldMasterMkLst>
        <pc:sldLayoutChg chg="del">
          <pc:chgData name="Adrian Ritter" userId="683d54500de3c21e" providerId="LiveId" clId="{353F8E75-7EE7-43D1-88F9-16643CEAE839}" dt="2024-06-23T19:23:23.745" v="120" actId="2696"/>
          <pc:sldLayoutMkLst>
            <pc:docMk/>
            <pc:sldMasterMk cId="521020959" sldId="2147483696"/>
            <pc:sldLayoutMk cId="2358608954" sldId="2147483752"/>
          </pc:sldLayoutMkLst>
        </pc:sldLayoutChg>
        <pc:sldLayoutChg chg="del">
          <pc:chgData name="Adrian Ritter" userId="683d54500de3c21e" providerId="LiveId" clId="{353F8E75-7EE7-43D1-88F9-16643CEAE839}" dt="2024-06-23T19:23:20.446" v="119" actId="2696"/>
          <pc:sldLayoutMkLst>
            <pc:docMk/>
            <pc:sldMasterMk cId="521020959" sldId="2147483696"/>
            <pc:sldLayoutMk cId="1208871812" sldId="2147483753"/>
          </pc:sldLayoutMkLst>
        </pc:sldLayoutChg>
        <pc:sldLayoutChg chg="del">
          <pc:chgData name="Adrian Ritter" userId="683d54500de3c21e" providerId="LiveId" clId="{353F8E75-7EE7-43D1-88F9-16643CEAE839}" dt="2024-06-23T19:22:56.757" v="113" actId="2696"/>
          <pc:sldLayoutMkLst>
            <pc:docMk/>
            <pc:sldMasterMk cId="521020959" sldId="2147483696"/>
            <pc:sldLayoutMk cId="912146946" sldId="2147483754"/>
          </pc:sldLayoutMkLst>
        </pc:sldLayoutChg>
        <pc:sldLayoutChg chg="del">
          <pc:chgData name="Adrian Ritter" userId="683d54500de3c21e" providerId="LiveId" clId="{353F8E75-7EE7-43D1-88F9-16643CEAE839}" dt="2024-06-23T19:22:59.711" v="114" actId="2696"/>
          <pc:sldLayoutMkLst>
            <pc:docMk/>
            <pc:sldMasterMk cId="521020959" sldId="2147483696"/>
            <pc:sldLayoutMk cId="2998392514" sldId="2147483755"/>
          </pc:sldLayoutMkLst>
        </pc:sldLayoutChg>
        <pc:sldLayoutChg chg="del">
          <pc:chgData name="Adrian Ritter" userId="683d54500de3c21e" providerId="LiveId" clId="{353F8E75-7EE7-43D1-88F9-16643CEAE839}" dt="2024-06-23T19:23:02.936" v="115" actId="2696"/>
          <pc:sldLayoutMkLst>
            <pc:docMk/>
            <pc:sldMasterMk cId="521020959" sldId="2147483696"/>
            <pc:sldLayoutMk cId="2017635499" sldId="2147483756"/>
          </pc:sldLayoutMkLst>
        </pc:sldLayoutChg>
        <pc:sldLayoutChg chg="del">
          <pc:chgData name="Adrian Ritter" userId="683d54500de3c21e" providerId="LiveId" clId="{353F8E75-7EE7-43D1-88F9-16643CEAE839}" dt="2024-06-23T19:23:05.264" v="116" actId="2696"/>
          <pc:sldLayoutMkLst>
            <pc:docMk/>
            <pc:sldMasterMk cId="521020959" sldId="2147483696"/>
            <pc:sldLayoutMk cId="2402184305" sldId="2147483757"/>
          </pc:sldLayoutMkLst>
        </pc:sldLayoutChg>
        <pc:sldLayoutChg chg="del">
          <pc:chgData name="Adrian Ritter" userId="683d54500de3c21e" providerId="LiveId" clId="{353F8E75-7EE7-43D1-88F9-16643CEAE839}" dt="2024-06-23T19:23:07.596" v="117" actId="2696"/>
          <pc:sldLayoutMkLst>
            <pc:docMk/>
            <pc:sldMasterMk cId="521020959" sldId="2147483696"/>
            <pc:sldLayoutMk cId="1802525796" sldId="2147483758"/>
          </pc:sldLayoutMkLst>
        </pc:sldLayoutChg>
        <pc:sldLayoutChg chg="del">
          <pc:chgData name="Adrian Ritter" userId="683d54500de3c21e" providerId="LiveId" clId="{353F8E75-7EE7-43D1-88F9-16643CEAE839}" dt="2024-06-23T19:23:13.825" v="118" actId="2696"/>
          <pc:sldLayoutMkLst>
            <pc:docMk/>
            <pc:sldMasterMk cId="521020959" sldId="2147483696"/>
            <pc:sldLayoutMk cId="3340845439" sldId="2147483759"/>
          </pc:sldLayoutMkLst>
        </pc:sldLayoutChg>
      </pc:sldMasterChg>
    </pc:docChg>
  </pc:docChgLst>
  <pc:docChgLst>
    <pc:chgData name="Adrian Ritter" userId="683d54500de3c21e" providerId="LiveId" clId="{8658812C-7852-4A91-BE27-60228929445B}"/>
    <pc:docChg chg="undo custSel addSld delSld modSld sldOrd">
      <pc:chgData name="Adrian Ritter" userId="683d54500de3c21e" providerId="LiveId" clId="{8658812C-7852-4A91-BE27-60228929445B}" dt="2024-08-28T15:17:07.786" v="1003" actId="14100"/>
      <pc:docMkLst>
        <pc:docMk/>
      </pc:docMkLst>
      <pc:sldChg chg="addSp delSp modSp mod">
        <pc:chgData name="Adrian Ritter" userId="683d54500de3c21e" providerId="LiveId" clId="{8658812C-7852-4A91-BE27-60228929445B}" dt="2024-08-28T14:57:27.153" v="993" actId="20577"/>
        <pc:sldMkLst>
          <pc:docMk/>
          <pc:sldMk cId="3911821814" sldId="2147468899"/>
        </pc:sldMkLst>
        <pc:spChg chg="mod">
          <ac:chgData name="Adrian Ritter" userId="683d54500de3c21e" providerId="LiveId" clId="{8658812C-7852-4A91-BE27-60228929445B}" dt="2024-08-28T14:57:27.153" v="993" actId="20577"/>
          <ac:spMkLst>
            <pc:docMk/>
            <pc:sldMk cId="3911821814" sldId="2147468899"/>
            <ac:spMk id="2" creationId="{3B0316FD-5828-45E0-DB98-8077BE503270}"/>
          </ac:spMkLst>
        </pc:spChg>
        <pc:spChg chg="add mod">
          <ac:chgData name="Adrian Ritter" userId="683d54500de3c21e" providerId="LiveId" clId="{8658812C-7852-4A91-BE27-60228929445B}" dt="2024-08-28T14:56:13.071" v="919" actId="1076"/>
          <ac:spMkLst>
            <pc:docMk/>
            <pc:sldMk cId="3911821814" sldId="2147468899"/>
            <ac:spMk id="7" creationId="{DA9791ED-1F63-87AA-45E2-9FA8E7218507}"/>
          </ac:spMkLst>
        </pc:spChg>
        <pc:spChg chg="add mod">
          <ac:chgData name="Adrian Ritter" userId="683d54500de3c21e" providerId="LiveId" clId="{8658812C-7852-4A91-BE27-60228929445B}" dt="2024-08-28T14:56:20.923" v="928" actId="20577"/>
          <ac:spMkLst>
            <pc:docMk/>
            <pc:sldMk cId="3911821814" sldId="2147468899"/>
            <ac:spMk id="9" creationId="{1EC2A911-2DD2-091E-828B-55655747048A}"/>
          </ac:spMkLst>
        </pc:spChg>
        <pc:spChg chg="add mod">
          <ac:chgData name="Adrian Ritter" userId="683d54500de3c21e" providerId="LiveId" clId="{8658812C-7852-4A91-BE27-60228929445B}" dt="2024-08-28T14:56:31.387" v="937" actId="20577"/>
          <ac:spMkLst>
            <pc:docMk/>
            <pc:sldMk cId="3911821814" sldId="2147468899"/>
            <ac:spMk id="10" creationId="{32B283BE-251C-3C5B-8D4F-B3425F65A2D3}"/>
          </ac:spMkLst>
        </pc:spChg>
        <pc:spChg chg="add mod">
          <ac:chgData name="Adrian Ritter" userId="683d54500de3c21e" providerId="LiveId" clId="{8658812C-7852-4A91-BE27-60228929445B}" dt="2024-08-28T14:56:51.468" v="954" actId="20577"/>
          <ac:spMkLst>
            <pc:docMk/>
            <pc:sldMk cId="3911821814" sldId="2147468899"/>
            <ac:spMk id="11" creationId="{CFB68C66-9A43-2ED0-616B-86667D9D95B1}"/>
          </ac:spMkLst>
        </pc:spChg>
        <pc:spChg chg="add mod">
          <ac:chgData name="Adrian Ritter" userId="683d54500de3c21e" providerId="LiveId" clId="{8658812C-7852-4A91-BE27-60228929445B}" dt="2024-08-28T14:57:12.949" v="970" actId="20577"/>
          <ac:spMkLst>
            <pc:docMk/>
            <pc:sldMk cId="3911821814" sldId="2147468899"/>
            <ac:spMk id="12" creationId="{9208228F-6FA1-4BCD-169E-00EB7F456CF2}"/>
          </ac:spMkLst>
        </pc:spChg>
        <pc:picChg chg="add mod">
          <ac:chgData name="Adrian Ritter" userId="683d54500de3c21e" providerId="LiveId" clId="{8658812C-7852-4A91-BE27-60228929445B}" dt="2024-08-28T09:14:10.664" v="172" actId="1076"/>
          <ac:picMkLst>
            <pc:docMk/>
            <pc:sldMk cId="3911821814" sldId="2147468899"/>
            <ac:picMk id="3" creationId="{1A536AA6-6757-0A38-5F6C-47AB66622B88}"/>
          </ac:picMkLst>
        </pc:picChg>
        <pc:picChg chg="add del mod">
          <ac:chgData name="Adrian Ritter" userId="683d54500de3c21e" providerId="LiveId" clId="{8658812C-7852-4A91-BE27-60228929445B}" dt="2024-08-28T09:14:04.334" v="170" actId="1076"/>
          <ac:picMkLst>
            <pc:docMk/>
            <pc:sldMk cId="3911821814" sldId="2147468899"/>
            <ac:picMk id="4" creationId="{4A332569-4D9B-3109-91C1-B7DAB16ACA59}"/>
          </ac:picMkLst>
        </pc:picChg>
        <pc:picChg chg="add mod">
          <ac:chgData name="Adrian Ritter" userId="683d54500de3c21e" providerId="LiveId" clId="{8658812C-7852-4A91-BE27-60228929445B}" dt="2024-08-28T09:14:28.834" v="177" actId="1076"/>
          <ac:picMkLst>
            <pc:docMk/>
            <pc:sldMk cId="3911821814" sldId="2147468899"/>
            <ac:picMk id="5" creationId="{D4896F33-2E1F-9116-864D-43D227E8A166}"/>
          </ac:picMkLst>
        </pc:picChg>
        <pc:picChg chg="mod">
          <ac:chgData name="Adrian Ritter" userId="683d54500de3c21e" providerId="LiveId" clId="{8658812C-7852-4A91-BE27-60228929445B}" dt="2024-08-28T09:13:47.284" v="167" actId="1076"/>
          <ac:picMkLst>
            <pc:docMk/>
            <pc:sldMk cId="3911821814" sldId="2147468899"/>
            <ac:picMk id="6" creationId="{446C699B-0454-34F2-29C4-69A11B6B8C92}"/>
          </ac:picMkLst>
        </pc:picChg>
        <pc:picChg chg="mod">
          <ac:chgData name="Adrian Ritter" userId="683d54500de3c21e" providerId="LiveId" clId="{8658812C-7852-4A91-BE27-60228929445B}" dt="2024-08-28T09:13:49.789" v="168" actId="1076"/>
          <ac:picMkLst>
            <pc:docMk/>
            <pc:sldMk cId="3911821814" sldId="2147468899"/>
            <ac:picMk id="8" creationId="{07A3A793-6CA8-A388-C94B-E4306189C6CF}"/>
          </ac:picMkLst>
        </pc:picChg>
        <pc:picChg chg="mod">
          <ac:chgData name="Adrian Ritter" userId="683d54500de3c21e" providerId="LiveId" clId="{8658812C-7852-4A91-BE27-60228929445B}" dt="2024-08-28T09:27:45.208" v="244" actId="1076"/>
          <ac:picMkLst>
            <pc:docMk/>
            <pc:sldMk cId="3911821814" sldId="2147468899"/>
            <ac:picMk id="1026" creationId="{FE16E8A0-AD72-7A72-B49F-567728711F84}"/>
          </ac:picMkLst>
        </pc:picChg>
        <pc:picChg chg="mod">
          <ac:chgData name="Adrian Ritter" userId="683d54500de3c21e" providerId="LiveId" clId="{8658812C-7852-4A91-BE27-60228929445B}" dt="2024-08-28T09:27:45.208" v="244" actId="1076"/>
          <ac:picMkLst>
            <pc:docMk/>
            <pc:sldMk cId="3911821814" sldId="2147468899"/>
            <ac:picMk id="1028" creationId="{1948B340-492F-6BA4-DF70-C302E020EC7D}"/>
          </ac:picMkLst>
        </pc:picChg>
      </pc:sldChg>
      <pc:sldChg chg="addSp delSp modSp mod">
        <pc:chgData name="Adrian Ritter" userId="683d54500de3c21e" providerId="LiveId" clId="{8658812C-7852-4A91-BE27-60228929445B}" dt="2024-08-28T14:45:21.853" v="756" actId="1076"/>
        <pc:sldMkLst>
          <pc:docMk/>
          <pc:sldMk cId="2822262436" sldId="2147468900"/>
        </pc:sldMkLst>
        <pc:spChg chg="add del">
          <ac:chgData name="Adrian Ritter" userId="683d54500de3c21e" providerId="LiveId" clId="{8658812C-7852-4A91-BE27-60228929445B}" dt="2024-08-28T12:55:22.353" v="390" actId="478"/>
          <ac:spMkLst>
            <pc:docMk/>
            <pc:sldMk cId="2822262436" sldId="2147468900"/>
            <ac:spMk id="6" creationId="{CA3535F3-6DE7-60D3-0268-55E0D6A35573}"/>
          </ac:spMkLst>
        </pc:spChg>
        <pc:spChg chg="add mod">
          <ac:chgData name="Adrian Ritter" userId="683d54500de3c21e" providerId="LiveId" clId="{8658812C-7852-4A91-BE27-60228929445B}" dt="2024-08-28T14:45:21.853" v="756" actId="1076"/>
          <ac:spMkLst>
            <pc:docMk/>
            <pc:sldMk cId="2822262436" sldId="2147468900"/>
            <ac:spMk id="11" creationId="{F4855FBD-5D0B-3AC7-6C85-F913E5D2E254}"/>
          </ac:spMkLst>
        </pc:spChg>
        <pc:spChg chg="add mod">
          <ac:chgData name="Adrian Ritter" userId="683d54500de3c21e" providerId="LiveId" clId="{8658812C-7852-4A91-BE27-60228929445B}" dt="2024-08-28T14:20:50.007" v="549" actId="1076"/>
          <ac:spMkLst>
            <pc:docMk/>
            <pc:sldMk cId="2822262436" sldId="2147468900"/>
            <ac:spMk id="12" creationId="{F6195C43-7020-F8A8-D6A8-936ECDA06900}"/>
          </ac:spMkLst>
        </pc:spChg>
        <pc:spChg chg="add mod">
          <ac:chgData name="Adrian Ritter" userId="683d54500de3c21e" providerId="LiveId" clId="{8658812C-7852-4A91-BE27-60228929445B}" dt="2024-08-28T14:21:10.061" v="573" actId="1076"/>
          <ac:spMkLst>
            <pc:docMk/>
            <pc:sldMk cId="2822262436" sldId="2147468900"/>
            <ac:spMk id="13" creationId="{84C4246B-23CF-F183-6BD7-205B4A9BC6BA}"/>
          </ac:spMkLst>
        </pc:spChg>
        <pc:spChg chg="add mod">
          <ac:chgData name="Adrian Ritter" userId="683d54500de3c21e" providerId="LiveId" clId="{8658812C-7852-4A91-BE27-60228929445B}" dt="2024-08-28T14:24:08.943" v="652" actId="20577"/>
          <ac:spMkLst>
            <pc:docMk/>
            <pc:sldMk cId="2822262436" sldId="2147468900"/>
            <ac:spMk id="14" creationId="{CEFC1FC8-F5E5-92FA-5B7A-02003C1623B1}"/>
          </ac:spMkLst>
        </pc:spChg>
        <pc:spChg chg="add mod">
          <ac:chgData name="Adrian Ritter" userId="683d54500de3c21e" providerId="LiveId" clId="{8658812C-7852-4A91-BE27-60228929445B}" dt="2024-08-28T14:23:58.830" v="634" actId="404"/>
          <ac:spMkLst>
            <pc:docMk/>
            <pc:sldMk cId="2822262436" sldId="2147468900"/>
            <ac:spMk id="16" creationId="{B7101B54-4D34-CA54-4892-7D797FCA71F5}"/>
          </ac:spMkLst>
        </pc:spChg>
        <pc:picChg chg="add mod">
          <ac:chgData name="Adrian Ritter" userId="683d54500de3c21e" providerId="LiveId" clId="{8658812C-7852-4A91-BE27-60228929445B}" dt="2024-08-28T14:24:14.715" v="657" actId="1037"/>
          <ac:picMkLst>
            <pc:docMk/>
            <pc:sldMk cId="2822262436" sldId="2147468900"/>
            <ac:picMk id="4" creationId="{143D5DA8-49ED-401A-2308-6D4CAE760457}"/>
          </ac:picMkLst>
        </pc:picChg>
        <pc:picChg chg="add mod">
          <ac:chgData name="Adrian Ritter" userId="683d54500de3c21e" providerId="LiveId" clId="{8658812C-7852-4A91-BE27-60228929445B}" dt="2024-08-28T14:20:39.542" v="536" actId="1076"/>
          <ac:picMkLst>
            <pc:docMk/>
            <pc:sldMk cId="2822262436" sldId="2147468900"/>
            <ac:picMk id="8" creationId="{EB663464-F5A1-3AF3-2AD6-430F5E4F50BD}"/>
          </ac:picMkLst>
        </pc:picChg>
      </pc:sldChg>
      <pc:sldChg chg="addSp delSp modSp del mod">
        <pc:chgData name="Adrian Ritter" userId="683d54500de3c21e" providerId="LiveId" clId="{8658812C-7852-4A91-BE27-60228929445B}" dt="2024-08-28T14:55:40.960" v="887" actId="47"/>
        <pc:sldMkLst>
          <pc:docMk/>
          <pc:sldMk cId="1892932245" sldId="2147468901"/>
        </pc:sldMkLst>
        <pc:picChg chg="add mod">
          <ac:chgData name="Adrian Ritter" userId="683d54500de3c21e" providerId="LiveId" clId="{8658812C-7852-4A91-BE27-60228929445B}" dt="2024-08-28T09:24:56.413" v="189"/>
          <ac:picMkLst>
            <pc:docMk/>
            <pc:sldMk cId="1892932245" sldId="2147468901"/>
            <ac:picMk id="3" creationId="{446C699B-0454-34F2-29C4-69A11B6B8C92}"/>
          </ac:picMkLst>
        </pc:picChg>
        <pc:picChg chg="del">
          <ac:chgData name="Adrian Ritter" userId="683d54500de3c21e" providerId="LiveId" clId="{8658812C-7852-4A91-BE27-60228929445B}" dt="2024-08-28T09:24:43.023" v="184" actId="21"/>
          <ac:picMkLst>
            <pc:docMk/>
            <pc:sldMk cId="1892932245" sldId="2147468901"/>
            <ac:picMk id="6" creationId="{446C699B-0454-34F2-29C4-69A11B6B8C92}"/>
          </ac:picMkLst>
        </pc:picChg>
      </pc:sldChg>
      <pc:sldChg chg="addSp delSp modSp mod">
        <pc:chgData name="Adrian Ritter" userId="683d54500de3c21e" providerId="LiveId" clId="{8658812C-7852-4A91-BE27-60228929445B}" dt="2024-08-28T12:46:35.275" v="388" actId="313"/>
        <pc:sldMkLst>
          <pc:docMk/>
          <pc:sldMk cId="1092851863" sldId="2147468902"/>
        </pc:sldMkLst>
        <pc:spChg chg="mod">
          <ac:chgData name="Adrian Ritter" userId="683d54500de3c21e" providerId="LiveId" clId="{8658812C-7852-4A91-BE27-60228929445B}" dt="2024-08-28T12:46:35.275" v="388" actId="313"/>
          <ac:spMkLst>
            <pc:docMk/>
            <pc:sldMk cId="1092851863" sldId="2147468902"/>
            <ac:spMk id="3" creationId="{89D8319A-0AAA-5E44-8692-BAD41332EB90}"/>
          </ac:spMkLst>
        </pc:spChg>
        <pc:spChg chg="mod">
          <ac:chgData name="Adrian Ritter" userId="683d54500de3c21e" providerId="LiveId" clId="{8658812C-7852-4A91-BE27-60228929445B}" dt="2024-08-28T09:24:21.594" v="180" actId="1076"/>
          <ac:spMkLst>
            <pc:docMk/>
            <pc:sldMk cId="1092851863" sldId="2147468902"/>
            <ac:spMk id="5" creationId="{52DCC792-C89E-117C-A34C-1E9D91CF89CE}"/>
          </ac:spMkLst>
        </pc:spChg>
        <pc:picChg chg="add mod">
          <ac:chgData name="Adrian Ritter" userId="683d54500de3c21e" providerId="LiveId" clId="{8658812C-7852-4A91-BE27-60228929445B}" dt="2024-08-28T09:24:33.834" v="183"/>
          <ac:picMkLst>
            <pc:docMk/>
            <pc:sldMk cId="1092851863" sldId="2147468902"/>
            <ac:picMk id="4" creationId="{ECC7E323-1C04-39E3-E414-CBEB3D5E53F5}"/>
          </ac:picMkLst>
        </pc:picChg>
        <pc:picChg chg="add del mod">
          <ac:chgData name="Adrian Ritter" userId="683d54500de3c21e" providerId="LiveId" clId="{8658812C-7852-4A91-BE27-60228929445B}" dt="2024-08-28T09:24:55.001" v="188" actId="21"/>
          <ac:picMkLst>
            <pc:docMk/>
            <pc:sldMk cId="1092851863" sldId="2147468902"/>
            <ac:picMk id="6" creationId="{446C699B-0454-34F2-29C4-69A11B6B8C92}"/>
          </ac:picMkLst>
        </pc:picChg>
        <pc:picChg chg="del">
          <ac:chgData name="Adrian Ritter" userId="683d54500de3c21e" providerId="LiveId" clId="{8658812C-7852-4A91-BE27-60228929445B}" dt="2024-08-28T09:24:29.608" v="182" actId="478"/>
          <ac:picMkLst>
            <pc:docMk/>
            <pc:sldMk cId="1092851863" sldId="2147468902"/>
            <ac:picMk id="8" creationId="{07A3A793-6CA8-A388-C94B-E4306189C6CF}"/>
          </ac:picMkLst>
        </pc:picChg>
      </pc:sldChg>
      <pc:sldChg chg="addSp delSp modSp mod">
        <pc:chgData name="Adrian Ritter" userId="683d54500de3c21e" providerId="LiveId" clId="{8658812C-7852-4A91-BE27-60228929445B}" dt="2024-08-28T09:58:49.898" v="358" actId="1076"/>
        <pc:sldMkLst>
          <pc:docMk/>
          <pc:sldMk cId="592678247" sldId="2147468903"/>
        </pc:sldMkLst>
        <pc:spChg chg="add del mod">
          <ac:chgData name="Adrian Ritter" userId="683d54500de3c21e" providerId="LiveId" clId="{8658812C-7852-4A91-BE27-60228929445B}" dt="2024-08-28T08:54:38.463" v="84" actId="478"/>
          <ac:spMkLst>
            <pc:docMk/>
            <pc:sldMk cId="592678247" sldId="2147468903"/>
            <ac:spMk id="4" creationId="{AD362F71-330D-2EB0-EB99-0578F8C35FCF}"/>
          </ac:spMkLst>
        </pc:spChg>
        <pc:spChg chg="add del">
          <ac:chgData name="Adrian Ritter" userId="683d54500de3c21e" providerId="LiveId" clId="{8658812C-7852-4A91-BE27-60228929445B}" dt="2024-08-28T08:54:47.535" v="86" actId="478"/>
          <ac:spMkLst>
            <pc:docMk/>
            <pc:sldMk cId="592678247" sldId="2147468903"/>
            <ac:spMk id="5" creationId="{070E5762-46B4-B010-EC4E-CE0BC365910B}"/>
          </ac:spMkLst>
        </pc:spChg>
        <pc:spChg chg="add mod">
          <ac:chgData name="Adrian Ritter" userId="683d54500de3c21e" providerId="LiveId" clId="{8658812C-7852-4A91-BE27-60228929445B}" dt="2024-08-28T08:55:26.443" v="90" actId="208"/>
          <ac:spMkLst>
            <pc:docMk/>
            <pc:sldMk cId="592678247" sldId="2147468903"/>
            <ac:spMk id="6" creationId="{09F68613-5543-463A-404C-062A72EE0774}"/>
          </ac:spMkLst>
        </pc:spChg>
        <pc:spChg chg="add mod">
          <ac:chgData name="Adrian Ritter" userId="683d54500de3c21e" providerId="LiveId" clId="{8658812C-7852-4A91-BE27-60228929445B}" dt="2024-08-28T08:56:27.067" v="121" actId="1076"/>
          <ac:spMkLst>
            <pc:docMk/>
            <pc:sldMk cId="592678247" sldId="2147468903"/>
            <ac:spMk id="13" creationId="{42A56006-DDD4-78A3-C658-17F0C8F468A9}"/>
          </ac:spMkLst>
        </pc:spChg>
        <pc:spChg chg="add mod">
          <ac:chgData name="Adrian Ritter" userId="683d54500de3c21e" providerId="LiveId" clId="{8658812C-7852-4A91-BE27-60228929445B}" dt="2024-08-28T08:57:12.873" v="128"/>
          <ac:spMkLst>
            <pc:docMk/>
            <pc:sldMk cId="592678247" sldId="2147468903"/>
            <ac:spMk id="14" creationId="{96505727-857A-02F2-53C1-1A1CA8175BAB}"/>
          </ac:spMkLst>
        </pc:spChg>
        <pc:spChg chg="add mod">
          <ac:chgData name="Adrian Ritter" userId="683d54500de3c21e" providerId="LiveId" clId="{8658812C-7852-4A91-BE27-60228929445B}" dt="2024-08-28T09:05:04.978" v="160" actId="1076"/>
          <ac:spMkLst>
            <pc:docMk/>
            <pc:sldMk cId="592678247" sldId="2147468903"/>
            <ac:spMk id="43" creationId="{E1A12EBE-C5BC-38A1-2080-4E9B8C31DDD1}"/>
          </ac:spMkLst>
        </pc:spChg>
        <pc:spChg chg="add del">
          <ac:chgData name="Adrian Ritter" userId="683d54500de3c21e" providerId="LiveId" clId="{8658812C-7852-4A91-BE27-60228929445B}" dt="2024-08-28T09:56:33.882" v="328" actId="478"/>
          <ac:spMkLst>
            <pc:docMk/>
            <pc:sldMk cId="592678247" sldId="2147468903"/>
            <ac:spMk id="58" creationId="{A4128B19-4D28-8B9B-DCFC-3B7F955DE3F6}"/>
          </ac:spMkLst>
        </pc:spChg>
        <pc:spChg chg="add mod">
          <ac:chgData name="Adrian Ritter" userId="683d54500de3c21e" providerId="LiveId" clId="{8658812C-7852-4A91-BE27-60228929445B}" dt="2024-08-28T09:56:57.498" v="331" actId="1582"/>
          <ac:spMkLst>
            <pc:docMk/>
            <pc:sldMk cId="592678247" sldId="2147468903"/>
            <ac:spMk id="59" creationId="{AC5BEF36-2578-5679-5DD9-7208E41B4A7A}"/>
          </ac:spMkLst>
        </pc:spChg>
        <pc:spChg chg="add mod">
          <ac:chgData name="Adrian Ritter" userId="683d54500de3c21e" providerId="LiveId" clId="{8658812C-7852-4A91-BE27-60228929445B}" dt="2024-08-28T09:57:45.292" v="356" actId="1076"/>
          <ac:spMkLst>
            <pc:docMk/>
            <pc:sldMk cId="592678247" sldId="2147468903"/>
            <ac:spMk id="1027" creationId="{22AC0315-7850-5D8F-21FD-AFDDE6216AAD}"/>
          </ac:spMkLst>
        </pc:spChg>
        <pc:grpChg chg="add mod">
          <ac:chgData name="Adrian Ritter" userId="683d54500de3c21e" providerId="LiveId" clId="{8658812C-7852-4A91-BE27-60228929445B}" dt="2024-08-28T08:56:05.638" v="100" actId="1076"/>
          <ac:grpSpMkLst>
            <pc:docMk/>
            <pc:sldMk cId="592678247" sldId="2147468903"/>
            <ac:grpSpMk id="7" creationId="{4A7C6757-7337-BBB4-0615-BA7ADBF047D4}"/>
          </ac:grpSpMkLst>
        </pc:grpChg>
        <pc:grpChg chg="add mod">
          <ac:chgData name="Adrian Ritter" userId="683d54500de3c21e" providerId="LiveId" clId="{8658812C-7852-4A91-BE27-60228929445B}" dt="2024-08-28T08:57:22.530" v="131" actId="1076"/>
          <ac:grpSpMkLst>
            <pc:docMk/>
            <pc:sldMk cId="592678247" sldId="2147468903"/>
            <ac:grpSpMk id="15" creationId="{F964846E-D797-FCDC-9D27-45E880C06CE6}"/>
          </ac:grpSpMkLst>
        </pc:grpChg>
        <pc:grpChg chg="add mod">
          <ac:chgData name="Adrian Ritter" userId="683d54500de3c21e" providerId="LiveId" clId="{8658812C-7852-4A91-BE27-60228929445B}" dt="2024-08-28T08:57:38.245" v="135" actId="1076"/>
          <ac:grpSpMkLst>
            <pc:docMk/>
            <pc:sldMk cId="592678247" sldId="2147468903"/>
            <ac:grpSpMk id="18" creationId="{5B1548DD-8E47-A20B-A156-5DBC7B932F01}"/>
          </ac:grpSpMkLst>
        </pc:grpChg>
        <pc:grpChg chg="mod">
          <ac:chgData name="Adrian Ritter" userId="683d54500de3c21e" providerId="LiveId" clId="{8658812C-7852-4A91-BE27-60228929445B}" dt="2024-08-28T08:55:51.204" v="96" actId="688"/>
          <ac:grpSpMkLst>
            <pc:docMk/>
            <pc:sldMk cId="592678247" sldId="2147468903"/>
            <ac:grpSpMk id="19" creationId="{090CCFEB-D0F3-7C2A-3EFC-F84D48EB7816}"/>
          </ac:grpSpMkLst>
        </pc:grpChg>
        <pc:grpChg chg="add mod">
          <ac:chgData name="Adrian Ritter" userId="683d54500de3c21e" providerId="LiveId" clId="{8658812C-7852-4A91-BE27-60228929445B}" dt="2024-08-28T09:06:46.557" v="164" actId="688"/>
          <ac:grpSpMkLst>
            <pc:docMk/>
            <pc:sldMk cId="592678247" sldId="2147468903"/>
            <ac:grpSpMk id="53" creationId="{FB1F9833-B25D-8351-63F6-5740A2BB73A9}"/>
          </ac:grpSpMkLst>
        </pc:grpChg>
        <pc:grpChg chg="add mod">
          <ac:chgData name="Adrian Ritter" userId="683d54500de3c21e" providerId="LiveId" clId="{8658812C-7852-4A91-BE27-60228929445B}" dt="2024-08-28T09:57:16.395" v="336" actId="688"/>
          <ac:grpSpMkLst>
            <pc:docMk/>
            <pc:sldMk cId="592678247" sldId="2147468903"/>
            <ac:grpSpMk id="60" creationId="{5FB48721-AD41-C6C2-0CF0-C44377C88055}"/>
          </ac:grpSpMkLst>
        </pc:grpChg>
        <pc:grpChg chg="add mod">
          <ac:chgData name="Adrian Ritter" userId="683d54500de3c21e" providerId="LiveId" clId="{8658812C-7852-4A91-BE27-60228929445B}" dt="2024-08-28T09:57:28.741" v="339" actId="1076"/>
          <ac:grpSpMkLst>
            <pc:docMk/>
            <pc:sldMk cId="592678247" sldId="2147468903"/>
            <ac:grpSpMk id="63" creationId="{10AA064E-756C-67E6-8D91-3C71058E93E4}"/>
          </ac:grpSpMkLst>
        </pc:grpChg>
        <pc:picChg chg="add mod">
          <ac:chgData name="Adrian Ritter" userId="683d54500de3c21e" providerId="LiveId" clId="{8658812C-7852-4A91-BE27-60228929445B}" dt="2024-08-28T09:58:49.898" v="358" actId="1076"/>
          <ac:picMkLst>
            <pc:docMk/>
            <pc:sldMk cId="592678247" sldId="2147468903"/>
            <ac:picMk id="57" creationId="{FFA28D13-FA8C-84A3-6946-377BA5301921}"/>
          </ac:picMkLst>
        </pc:picChg>
        <pc:cxnChg chg="mod">
          <ac:chgData name="Adrian Ritter" userId="683d54500de3c21e" providerId="LiveId" clId="{8658812C-7852-4A91-BE27-60228929445B}" dt="2024-08-28T08:55:54.997" v="97"/>
          <ac:cxnSpMkLst>
            <pc:docMk/>
            <pc:sldMk cId="592678247" sldId="2147468903"/>
            <ac:cxnSpMk id="8" creationId="{067E1C84-2CD8-69D0-7BB9-D5BD0C042A87}"/>
          </ac:cxnSpMkLst>
        </pc:cxnChg>
        <pc:cxnChg chg="mod">
          <ac:chgData name="Adrian Ritter" userId="683d54500de3c21e" providerId="LiveId" clId="{8658812C-7852-4A91-BE27-60228929445B}" dt="2024-08-28T08:55:54.997" v="97"/>
          <ac:cxnSpMkLst>
            <pc:docMk/>
            <pc:sldMk cId="592678247" sldId="2147468903"/>
            <ac:cxnSpMk id="10" creationId="{5C786B56-2936-4D3F-3B21-E1B552B73DFD}"/>
          </ac:cxnSpMkLst>
        </pc:cxnChg>
        <pc:cxnChg chg="mod">
          <ac:chgData name="Adrian Ritter" userId="683d54500de3c21e" providerId="LiveId" clId="{8658812C-7852-4A91-BE27-60228929445B}" dt="2024-08-28T08:55:34.975" v="92" actId="208"/>
          <ac:cxnSpMkLst>
            <pc:docMk/>
            <pc:sldMk cId="592678247" sldId="2147468903"/>
            <ac:cxnSpMk id="11" creationId="{4E4F8014-272B-81FC-DFF5-CF28454CE8CC}"/>
          </ac:cxnSpMkLst>
        </pc:cxnChg>
        <pc:cxnChg chg="mod">
          <ac:chgData name="Adrian Ritter" userId="683d54500de3c21e" providerId="LiveId" clId="{8658812C-7852-4A91-BE27-60228929445B}" dt="2024-08-28T08:55:34.975" v="92" actId="208"/>
          <ac:cxnSpMkLst>
            <pc:docMk/>
            <pc:sldMk cId="592678247" sldId="2147468903"/>
            <ac:cxnSpMk id="12" creationId="{F3682FEB-4E7C-0802-232B-26491017EE5B}"/>
          </ac:cxnSpMkLst>
        </pc:cxnChg>
        <pc:cxnChg chg="mod">
          <ac:chgData name="Adrian Ritter" userId="683d54500de3c21e" providerId="LiveId" clId="{8658812C-7852-4A91-BE27-60228929445B}" dt="2024-08-28T08:57:15.487" v="130" actId="208"/>
          <ac:cxnSpMkLst>
            <pc:docMk/>
            <pc:sldMk cId="592678247" sldId="2147468903"/>
            <ac:cxnSpMk id="16" creationId="{95721C7B-3F07-03AA-5110-FCB535EAC0D2}"/>
          </ac:cxnSpMkLst>
        </pc:cxnChg>
        <pc:cxnChg chg="mod">
          <ac:chgData name="Adrian Ritter" userId="683d54500de3c21e" providerId="LiveId" clId="{8658812C-7852-4A91-BE27-60228929445B}" dt="2024-08-28T08:57:15.487" v="130" actId="208"/>
          <ac:cxnSpMkLst>
            <pc:docMk/>
            <pc:sldMk cId="592678247" sldId="2147468903"/>
            <ac:cxnSpMk id="17" creationId="{20A2D6C5-CB9F-3F94-EBE5-3ADB30E4A6A4}"/>
          </ac:cxnSpMkLst>
        </pc:cxnChg>
        <pc:cxnChg chg="mod">
          <ac:chgData name="Adrian Ritter" userId="683d54500de3c21e" providerId="LiveId" clId="{8658812C-7852-4A91-BE27-60228929445B}" dt="2024-08-28T08:57:26.795" v="132"/>
          <ac:cxnSpMkLst>
            <pc:docMk/>
            <pc:sldMk cId="592678247" sldId="2147468903"/>
            <ac:cxnSpMk id="22" creationId="{44B3F903-73B4-FD6C-BBD4-B593F9569ADA}"/>
          </ac:cxnSpMkLst>
        </pc:cxnChg>
        <pc:cxnChg chg="mod">
          <ac:chgData name="Adrian Ritter" userId="683d54500de3c21e" providerId="LiveId" clId="{8658812C-7852-4A91-BE27-60228929445B}" dt="2024-08-28T08:57:26.795" v="132"/>
          <ac:cxnSpMkLst>
            <pc:docMk/>
            <pc:sldMk cId="592678247" sldId="2147468903"/>
            <ac:cxnSpMk id="34" creationId="{3303BBA7-CC06-E6CF-52E3-EF393B2B3640}"/>
          </ac:cxnSpMkLst>
        </pc:cxnChg>
        <pc:cxnChg chg="mod">
          <ac:chgData name="Adrian Ritter" userId="683d54500de3c21e" providerId="LiveId" clId="{8658812C-7852-4A91-BE27-60228929445B}" dt="2024-08-28T09:06:37.606" v="161"/>
          <ac:cxnSpMkLst>
            <pc:docMk/>
            <pc:sldMk cId="592678247" sldId="2147468903"/>
            <ac:cxnSpMk id="54" creationId="{D5A0E853-8EDE-031F-4650-1FF0B51010BB}"/>
          </ac:cxnSpMkLst>
        </pc:cxnChg>
        <pc:cxnChg chg="mod">
          <ac:chgData name="Adrian Ritter" userId="683d54500de3c21e" providerId="LiveId" clId="{8658812C-7852-4A91-BE27-60228929445B}" dt="2024-08-28T09:06:37.606" v="161"/>
          <ac:cxnSpMkLst>
            <pc:docMk/>
            <pc:sldMk cId="592678247" sldId="2147468903"/>
            <ac:cxnSpMk id="55" creationId="{4F7010DC-E5E4-F483-5FCD-0628ADFC856A}"/>
          </ac:cxnSpMkLst>
        </pc:cxnChg>
        <pc:cxnChg chg="mod">
          <ac:chgData name="Adrian Ritter" userId="683d54500de3c21e" providerId="LiveId" clId="{8658812C-7852-4A91-BE27-60228929445B}" dt="2024-08-28T09:57:03.966" v="332"/>
          <ac:cxnSpMkLst>
            <pc:docMk/>
            <pc:sldMk cId="592678247" sldId="2147468903"/>
            <ac:cxnSpMk id="61" creationId="{C886D246-C187-157B-8BCE-B854614DE5E4}"/>
          </ac:cxnSpMkLst>
        </pc:cxnChg>
        <pc:cxnChg chg="mod">
          <ac:chgData name="Adrian Ritter" userId="683d54500de3c21e" providerId="LiveId" clId="{8658812C-7852-4A91-BE27-60228929445B}" dt="2024-08-28T09:57:03.966" v="332"/>
          <ac:cxnSpMkLst>
            <pc:docMk/>
            <pc:sldMk cId="592678247" sldId="2147468903"/>
            <ac:cxnSpMk id="62" creationId="{D62AA0A0-2C71-9EA9-E551-3A2B2B060083}"/>
          </ac:cxnSpMkLst>
        </pc:cxnChg>
        <pc:cxnChg chg="mod">
          <ac:chgData name="Adrian Ritter" userId="683d54500de3c21e" providerId="LiveId" clId="{8658812C-7852-4A91-BE27-60228929445B}" dt="2024-08-28T09:57:19.490" v="337"/>
          <ac:cxnSpMkLst>
            <pc:docMk/>
            <pc:sldMk cId="592678247" sldId="2147468903"/>
            <ac:cxnSpMk id="1024" creationId="{48ECD521-26A6-1B30-5B7C-4EF37A092BA0}"/>
          </ac:cxnSpMkLst>
        </pc:cxnChg>
        <pc:cxnChg chg="mod">
          <ac:chgData name="Adrian Ritter" userId="683d54500de3c21e" providerId="LiveId" clId="{8658812C-7852-4A91-BE27-60228929445B}" dt="2024-08-28T09:57:19.490" v="337"/>
          <ac:cxnSpMkLst>
            <pc:docMk/>
            <pc:sldMk cId="592678247" sldId="2147468903"/>
            <ac:cxnSpMk id="1025" creationId="{7E7E45B9-1AD3-D17F-D7D5-3BD53095EF62}"/>
          </ac:cxnSpMkLst>
        </pc:cxnChg>
      </pc:sldChg>
      <pc:sldChg chg="addSp delSp modSp mod ord">
        <pc:chgData name="Adrian Ritter" userId="683d54500de3c21e" providerId="LiveId" clId="{8658812C-7852-4A91-BE27-60228929445B}" dt="2024-08-28T09:27:08.498" v="194" actId="21"/>
        <pc:sldMkLst>
          <pc:docMk/>
          <pc:sldMk cId="1855346800" sldId="2147468904"/>
        </pc:sldMkLst>
        <pc:spChg chg="mod">
          <ac:chgData name="Adrian Ritter" userId="683d54500de3c21e" providerId="LiveId" clId="{8658812C-7852-4A91-BE27-60228929445B}" dt="2024-08-28T08:20:57.514" v="13" actId="1076"/>
          <ac:spMkLst>
            <pc:docMk/>
            <pc:sldMk cId="1855346800" sldId="2147468904"/>
            <ac:spMk id="6" creationId="{71113990-2E40-B06E-35B8-351ECB42F482}"/>
          </ac:spMkLst>
        </pc:spChg>
        <pc:spChg chg="add mod">
          <ac:chgData name="Adrian Ritter" userId="683d54500de3c21e" providerId="LiveId" clId="{8658812C-7852-4A91-BE27-60228929445B}" dt="2024-08-28T08:21:48.324" v="32" actId="1076"/>
          <ac:spMkLst>
            <pc:docMk/>
            <pc:sldMk cId="1855346800" sldId="2147468904"/>
            <ac:spMk id="7" creationId="{3EB09554-AC07-A866-F8B7-92F657A35F5A}"/>
          </ac:spMkLst>
        </pc:spChg>
        <pc:picChg chg="add del mod">
          <ac:chgData name="Adrian Ritter" userId="683d54500de3c21e" providerId="LiveId" clId="{8658812C-7852-4A91-BE27-60228929445B}" dt="2024-08-28T09:27:08.498" v="194" actId="21"/>
          <ac:picMkLst>
            <pc:docMk/>
            <pc:sldMk cId="1855346800" sldId="2147468904"/>
            <ac:picMk id="8" creationId="{E295B3CC-509A-FB21-BCB9-531DA9BA0B2C}"/>
          </ac:picMkLst>
        </pc:picChg>
        <pc:picChg chg="add mod">
          <ac:chgData name="Adrian Ritter" userId="683d54500de3c21e" providerId="LiveId" clId="{8658812C-7852-4A91-BE27-60228929445B}" dt="2024-08-28T08:18:53.680" v="2" actId="1076"/>
          <ac:picMkLst>
            <pc:docMk/>
            <pc:sldMk cId="1855346800" sldId="2147468904"/>
            <ac:picMk id="1026" creationId="{3C882012-0652-CF4A-4AA5-2A4F78C01FD9}"/>
          </ac:picMkLst>
        </pc:picChg>
        <pc:picChg chg="add mod">
          <ac:chgData name="Adrian Ritter" userId="683d54500de3c21e" providerId="LiveId" clId="{8658812C-7852-4A91-BE27-60228929445B}" dt="2024-08-28T08:19:32.232" v="6" actId="1076"/>
          <ac:picMkLst>
            <pc:docMk/>
            <pc:sldMk cId="1855346800" sldId="2147468904"/>
            <ac:picMk id="1028" creationId="{7225B8A3-F910-B70C-57F5-40983D0ED838}"/>
          </ac:picMkLst>
        </pc:picChg>
        <pc:picChg chg="add mod">
          <ac:chgData name="Adrian Ritter" userId="683d54500de3c21e" providerId="LiveId" clId="{8658812C-7852-4A91-BE27-60228929445B}" dt="2024-08-28T08:20:43.730" v="9" actId="1076"/>
          <ac:picMkLst>
            <pc:docMk/>
            <pc:sldMk cId="1855346800" sldId="2147468904"/>
            <ac:picMk id="1030" creationId="{AC7B6D69-7237-98F3-5844-7ADCD0E21979}"/>
          </ac:picMkLst>
        </pc:picChg>
      </pc:sldChg>
      <pc:sldChg chg="addSp delSp modSp new del mod">
        <pc:chgData name="Adrian Ritter" userId="683d54500de3c21e" providerId="LiveId" clId="{8658812C-7852-4A91-BE27-60228929445B}" dt="2024-08-28T14:55:45.622" v="888" actId="47"/>
        <pc:sldMkLst>
          <pc:docMk/>
          <pc:sldMk cId="2679276773" sldId="2147468905"/>
        </pc:sldMkLst>
        <pc:spChg chg="mod">
          <ac:chgData name="Adrian Ritter" userId="683d54500de3c21e" providerId="LiveId" clId="{8658812C-7852-4A91-BE27-60228929445B}" dt="2024-08-28T09:27:19.492" v="212" actId="20577"/>
          <ac:spMkLst>
            <pc:docMk/>
            <pc:sldMk cId="2679276773" sldId="2147468905"/>
            <ac:spMk id="2" creationId="{1E5FD89E-286C-E9EF-C290-84B2BD7D77E3}"/>
          </ac:spMkLst>
        </pc:spChg>
        <pc:picChg chg="add del mod">
          <ac:chgData name="Adrian Ritter" userId="683d54500de3c21e" providerId="LiveId" clId="{8658812C-7852-4A91-BE27-60228929445B}" dt="2024-08-28T09:28:11.945" v="249" actId="21"/>
          <ac:picMkLst>
            <pc:docMk/>
            <pc:sldMk cId="2679276773" sldId="2147468905"/>
            <ac:picMk id="3" creationId="{8D5AF78F-BA65-50C3-874C-3F5C01B796A5}"/>
          </ac:picMkLst>
        </pc:picChg>
        <pc:picChg chg="add del mod">
          <ac:chgData name="Adrian Ritter" userId="683d54500de3c21e" providerId="LiveId" clId="{8658812C-7852-4A91-BE27-60228929445B}" dt="2024-08-28T09:28:29.733" v="256" actId="21"/>
          <ac:picMkLst>
            <pc:docMk/>
            <pc:sldMk cId="2679276773" sldId="2147468905"/>
            <ac:picMk id="4" creationId="{FABA36D0-3B9C-3360-D766-FD664F585769}"/>
          </ac:picMkLst>
        </pc:picChg>
        <pc:picChg chg="add mod">
          <ac:chgData name="Adrian Ritter" userId="683d54500de3c21e" providerId="LiveId" clId="{8658812C-7852-4A91-BE27-60228929445B}" dt="2024-08-28T09:27:21.472" v="213"/>
          <ac:picMkLst>
            <pc:docMk/>
            <pc:sldMk cId="2679276773" sldId="2147468905"/>
            <ac:picMk id="8" creationId="{E295B3CC-509A-FB21-BCB9-531DA9BA0B2C}"/>
          </ac:picMkLst>
        </pc:picChg>
      </pc:sldChg>
      <pc:sldChg chg="addSp delSp modSp new del mod">
        <pc:chgData name="Adrian Ritter" userId="683d54500de3c21e" providerId="LiveId" clId="{8658812C-7852-4A91-BE27-60228929445B}" dt="2024-08-28T14:55:48.697" v="889" actId="47"/>
        <pc:sldMkLst>
          <pc:docMk/>
          <pc:sldMk cId="3046903627" sldId="2147468906"/>
        </pc:sldMkLst>
        <pc:spChg chg="mod">
          <ac:chgData name="Adrian Ritter" userId="683d54500de3c21e" providerId="LiveId" clId="{8658812C-7852-4A91-BE27-60228929445B}" dt="2024-08-28T09:27:40.478" v="243" actId="20577"/>
          <ac:spMkLst>
            <pc:docMk/>
            <pc:sldMk cId="3046903627" sldId="2147468906"/>
            <ac:spMk id="2" creationId="{A5C6CA56-8042-B118-173C-5F692847740E}"/>
          </ac:spMkLst>
        </pc:spChg>
        <pc:picChg chg="add del mod">
          <ac:chgData name="Adrian Ritter" userId="683d54500de3c21e" providerId="LiveId" clId="{8658812C-7852-4A91-BE27-60228929445B}" dt="2024-08-28T09:28:17.676" v="252" actId="478"/>
          <ac:picMkLst>
            <pc:docMk/>
            <pc:sldMk cId="3046903627" sldId="2147468906"/>
            <ac:picMk id="3" creationId="{1163111E-AEA4-4CC2-43E5-5BBD90B5F023}"/>
          </ac:picMkLst>
        </pc:picChg>
        <pc:picChg chg="add del mod">
          <ac:chgData name="Adrian Ritter" userId="683d54500de3c21e" providerId="LiveId" clId="{8658812C-7852-4A91-BE27-60228929445B}" dt="2024-08-28T09:28:16.393" v="251" actId="21"/>
          <ac:picMkLst>
            <pc:docMk/>
            <pc:sldMk cId="3046903627" sldId="2147468906"/>
            <ac:picMk id="4" creationId="{FABA36D0-3B9C-3360-D766-FD664F585769}"/>
          </ac:picMkLst>
        </pc:picChg>
        <pc:picChg chg="add mod">
          <ac:chgData name="Adrian Ritter" userId="683d54500de3c21e" providerId="LiveId" clId="{8658812C-7852-4A91-BE27-60228929445B}" dt="2024-08-28T09:28:14.142" v="250"/>
          <ac:picMkLst>
            <pc:docMk/>
            <pc:sldMk cId="3046903627" sldId="2147468906"/>
            <ac:picMk id="5" creationId="{8D5AF78F-BA65-50C3-874C-3F5C01B796A5}"/>
          </ac:picMkLst>
        </pc:picChg>
        <pc:picChg chg="add mod">
          <ac:chgData name="Adrian Ritter" userId="683d54500de3c21e" providerId="LiveId" clId="{8658812C-7852-4A91-BE27-60228929445B}" dt="2024-08-28T09:28:43.979" v="322" actId="1035"/>
          <ac:picMkLst>
            <pc:docMk/>
            <pc:sldMk cId="3046903627" sldId="2147468906"/>
            <ac:picMk id="6" creationId="{FABA36D0-3B9C-3360-D766-FD664F585769}"/>
          </ac:picMkLst>
        </pc:picChg>
      </pc:sldChg>
      <pc:sldChg chg="addSp delSp modSp new mod chgLayout">
        <pc:chgData name="Adrian Ritter" userId="683d54500de3c21e" providerId="LiveId" clId="{8658812C-7852-4A91-BE27-60228929445B}" dt="2024-08-28T15:17:07.786" v="1003" actId="14100"/>
        <pc:sldMkLst>
          <pc:docMk/>
          <pc:sldMk cId="3740507580" sldId="2147468907"/>
        </pc:sldMkLst>
        <pc:spChg chg="del">
          <ac:chgData name="Adrian Ritter" userId="683d54500de3c21e" providerId="LiveId" clId="{8658812C-7852-4A91-BE27-60228929445B}" dt="2024-08-28T14:44:09.511" v="705" actId="478"/>
          <ac:spMkLst>
            <pc:docMk/>
            <pc:sldMk cId="3740507580" sldId="2147468907"/>
            <ac:spMk id="2" creationId="{CDAE91A6-6986-1D35-DEDB-F1B1477C73D5}"/>
          </ac:spMkLst>
        </pc:spChg>
        <pc:spChg chg="add mod ord">
          <ac:chgData name="Adrian Ritter" userId="683d54500de3c21e" providerId="LiveId" clId="{8658812C-7852-4A91-BE27-60228929445B}" dt="2024-08-28T14:44:16.042" v="706" actId="164"/>
          <ac:spMkLst>
            <pc:docMk/>
            <pc:sldMk cId="3740507580" sldId="2147468907"/>
            <ac:spMk id="5" creationId="{238CD2DF-04B8-C21B-61BD-C1CAA358D5A0}"/>
          </ac:spMkLst>
        </pc:spChg>
        <pc:spChg chg="add del mod">
          <ac:chgData name="Adrian Ritter" userId="683d54500de3c21e" providerId="LiveId" clId="{8658812C-7852-4A91-BE27-60228929445B}" dt="2024-08-28T14:53:38.415" v="848" actId="478"/>
          <ac:spMkLst>
            <pc:docMk/>
            <pc:sldMk cId="3740507580" sldId="2147468907"/>
            <ac:spMk id="8" creationId="{07909DA0-B579-0B03-7BA7-120F02BD9633}"/>
          </ac:spMkLst>
        </pc:spChg>
        <pc:spChg chg="add mod">
          <ac:chgData name="Adrian Ritter" userId="683d54500de3c21e" providerId="LiveId" clId="{8658812C-7852-4A91-BE27-60228929445B}" dt="2024-08-28T14:47:15.194" v="771" actId="14100"/>
          <ac:spMkLst>
            <pc:docMk/>
            <pc:sldMk cId="3740507580" sldId="2147468907"/>
            <ac:spMk id="11" creationId="{26B4A201-668A-CDD4-7202-7C8A1AB24F02}"/>
          </ac:spMkLst>
        </pc:spChg>
        <pc:spChg chg="add mod">
          <ac:chgData name="Adrian Ritter" userId="683d54500de3c21e" providerId="LiveId" clId="{8658812C-7852-4A91-BE27-60228929445B}" dt="2024-08-28T14:52:08.746" v="802" actId="1076"/>
          <ac:spMkLst>
            <pc:docMk/>
            <pc:sldMk cId="3740507580" sldId="2147468907"/>
            <ac:spMk id="12" creationId="{E2EAC4FE-B2A2-9862-7FD2-F53D2727A82A}"/>
          </ac:spMkLst>
        </pc:spChg>
        <pc:spChg chg="add mod">
          <ac:chgData name="Adrian Ritter" userId="683d54500de3c21e" providerId="LiveId" clId="{8658812C-7852-4A91-BE27-60228929445B}" dt="2024-08-28T14:54:10.902" v="857" actId="1076"/>
          <ac:spMkLst>
            <pc:docMk/>
            <pc:sldMk cId="3740507580" sldId="2147468907"/>
            <ac:spMk id="13" creationId="{A2258385-12A4-4572-FA25-563106DA7079}"/>
          </ac:spMkLst>
        </pc:spChg>
        <pc:spChg chg="add mod ord">
          <ac:chgData name="Adrian Ritter" userId="683d54500de3c21e" providerId="LiveId" clId="{8658812C-7852-4A91-BE27-60228929445B}" dt="2024-08-28T14:53:50.134" v="851" actId="207"/>
          <ac:spMkLst>
            <pc:docMk/>
            <pc:sldMk cId="3740507580" sldId="2147468907"/>
            <ac:spMk id="14" creationId="{FF5B3419-8638-76D4-29F4-6AF2F424C522}"/>
          </ac:spMkLst>
        </pc:spChg>
        <pc:spChg chg="add mod">
          <ac:chgData name="Adrian Ritter" userId="683d54500de3c21e" providerId="LiveId" clId="{8658812C-7852-4A91-BE27-60228929445B}" dt="2024-08-28T14:54:05.735" v="856" actId="1076"/>
          <ac:spMkLst>
            <pc:docMk/>
            <pc:sldMk cId="3740507580" sldId="2147468907"/>
            <ac:spMk id="15" creationId="{BFDEF057-37B3-8BE7-E5D6-3921878AA5AB}"/>
          </ac:spMkLst>
        </pc:spChg>
        <pc:spChg chg="add mod">
          <ac:chgData name="Adrian Ritter" userId="683d54500de3c21e" providerId="LiveId" clId="{8658812C-7852-4A91-BE27-60228929445B}" dt="2024-08-28T14:55:25.671" v="886" actId="255"/>
          <ac:spMkLst>
            <pc:docMk/>
            <pc:sldMk cId="3740507580" sldId="2147468907"/>
            <ac:spMk id="16" creationId="{8C65DB6B-4DCB-872B-32DA-BF5444579FCC}"/>
          </ac:spMkLst>
        </pc:spChg>
        <pc:grpChg chg="add mod">
          <ac:chgData name="Adrian Ritter" userId="683d54500de3c21e" providerId="LiveId" clId="{8658812C-7852-4A91-BE27-60228929445B}" dt="2024-08-28T14:44:22.601" v="708" actId="1076"/>
          <ac:grpSpMkLst>
            <pc:docMk/>
            <pc:sldMk cId="3740507580" sldId="2147468907"/>
            <ac:grpSpMk id="9" creationId="{658921DB-4E2C-6655-4DF0-FD20AB1A597B}"/>
          </ac:grpSpMkLst>
        </pc:grpChg>
        <pc:picChg chg="add mod">
          <ac:chgData name="Adrian Ritter" userId="683d54500de3c21e" providerId="LiveId" clId="{8658812C-7852-4A91-BE27-60228929445B}" dt="2024-08-28T14:44:16.042" v="706" actId="164"/>
          <ac:picMkLst>
            <pc:docMk/>
            <pc:sldMk cId="3740507580" sldId="2147468907"/>
            <ac:picMk id="4" creationId="{C216C332-35CC-D2B5-CCB0-53CAB41BC42D}"/>
          </ac:picMkLst>
        </pc:picChg>
        <pc:picChg chg="add del mod">
          <ac:chgData name="Adrian Ritter" userId="683d54500de3c21e" providerId="LiveId" clId="{8658812C-7852-4A91-BE27-60228929445B}" dt="2024-08-28T14:44:06.102" v="704" actId="478"/>
          <ac:picMkLst>
            <pc:docMk/>
            <pc:sldMk cId="3740507580" sldId="2147468907"/>
            <ac:picMk id="7" creationId="{D4BEBC81-36D1-1667-319B-FC28867C43F8}"/>
          </ac:picMkLst>
        </pc:picChg>
        <pc:picChg chg="add mod">
          <ac:chgData name="Adrian Ritter" userId="683d54500de3c21e" providerId="LiveId" clId="{8658812C-7852-4A91-BE27-60228929445B}" dt="2024-08-28T15:17:07.786" v="1003" actId="14100"/>
          <ac:picMkLst>
            <pc:docMk/>
            <pc:sldMk cId="3740507580" sldId="2147468907"/>
            <ac:picMk id="17" creationId="{6B3A3E09-C99B-7DD2-790A-43B9FAF20E0A}"/>
          </ac:picMkLst>
        </pc:picChg>
        <pc:picChg chg="add mod">
          <ac:chgData name="Adrian Ritter" userId="683d54500de3c21e" providerId="LiveId" clId="{8658812C-7852-4A91-BE27-60228929445B}" dt="2024-08-28T14:54:02.090" v="855" actId="1076"/>
          <ac:picMkLst>
            <pc:docMk/>
            <pc:sldMk cId="3740507580" sldId="2147468907"/>
            <ac:picMk id="8194" creationId="{751EB00F-BCC0-76C3-7473-006528865EB7}"/>
          </ac:picMkLst>
        </pc:picChg>
        <pc:picChg chg="add del mod">
          <ac:chgData name="Adrian Ritter" userId="683d54500de3c21e" providerId="LiveId" clId="{8658812C-7852-4A91-BE27-60228929445B}" dt="2024-08-28T15:01:26.306" v="994" actId="478"/>
          <ac:picMkLst>
            <pc:docMk/>
            <pc:sldMk cId="3740507580" sldId="2147468907"/>
            <ac:picMk id="8196" creationId="{B548E691-4F88-9FC0-352C-8FD229F00638}"/>
          </ac:picMkLst>
        </pc:picChg>
        <pc:picChg chg="add del mod">
          <ac:chgData name="Adrian Ritter" userId="683d54500de3c21e" providerId="LiveId" clId="{8658812C-7852-4A91-BE27-60228929445B}" dt="2024-08-28T15:16:58.228" v="999" actId="478"/>
          <ac:picMkLst>
            <pc:docMk/>
            <pc:sldMk cId="3740507580" sldId="2147468907"/>
            <ac:picMk id="8198" creationId="{8F02E23E-105B-23FA-ED2C-FD2342B98648}"/>
          </ac:picMkLst>
        </pc:picChg>
      </pc:sldChg>
    </pc:docChg>
  </pc:docChgLst>
  <pc:docChgLst>
    <pc:chgData name="Adrian Ritter" userId="683d54500de3c21e" providerId="LiveId" clId="{5A38BE56-3912-41F5-825B-51673B371E74}"/>
    <pc:docChg chg="modSld">
      <pc:chgData name="Adrian Ritter" userId="683d54500de3c21e" providerId="LiveId" clId="{5A38BE56-3912-41F5-825B-51673B371E74}" dt="2024-09-29T18:16:18.779" v="0"/>
      <pc:docMkLst>
        <pc:docMk/>
      </pc:docMkLst>
      <pc:sldChg chg="modSp">
        <pc:chgData name="Adrian Ritter" userId="683d54500de3c21e" providerId="LiveId" clId="{5A38BE56-3912-41F5-825B-51673B371E74}" dt="2024-09-29T18:16:18.779" v="0"/>
        <pc:sldMkLst>
          <pc:docMk/>
          <pc:sldMk cId="3740507580" sldId="2147468907"/>
        </pc:sldMkLst>
        <pc:spChg chg="mod">
          <ac:chgData name="Adrian Ritter" userId="683d54500de3c21e" providerId="LiveId" clId="{5A38BE56-3912-41F5-825B-51673B371E74}" dt="2024-09-29T18:16:18.779" v="0"/>
          <ac:spMkLst>
            <pc:docMk/>
            <pc:sldMk cId="3740507580" sldId="2147468907"/>
            <ac:spMk id="16" creationId="{8C65DB6B-4DCB-872B-32DA-BF5444579F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E5E64-60CB-3E41-8BEE-EA586A986685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6CB56-F502-B646-95C5-BD61261B04A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7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43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41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6CB56-F502-B646-95C5-BD61261B04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2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94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9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9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937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schäftsfrau an einem Whiteboard, die eine Besprechung im Konferenzraum leitet">
            <a:extLst>
              <a:ext uri="{FF2B5EF4-FFF2-40B4-BE49-F238E27FC236}">
                <a16:creationId xmlns:a16="http://schemas.microsoft.com/office/drawing/2014/main" id="{4EE1B1EB-98DC-C748-A77A-132378C2E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14485"/>
            <a:ext cx="12192000" cy="81260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48E0F-7651-4A2E-BB80-C73F48284468}"/>
              </a:ext>
            </a:extLst>
          </p:cNvPr>
          <p:cNvSpPr/>
          <p:nvPr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4216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884182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76206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9098912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275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88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42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5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66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981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89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384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449491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24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86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414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424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814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111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46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426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829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schäftsfrau an einem Whiteboard, die eine Besprechung im Konferenzraum leitet">
            <a:extLst>
              <a:ext uri="{FF2B5EF4-FFF2-40B4-BE49-F238E27FC236}">
                <a16:creationId xmlns:a16="http://schemas.microsoft.com/office/drawing/2014/main" id="{4CD73207-2BB0-C340-B417-4A15FE515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14485"/>
            <a:ext cx="12192000" cy="81260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48E0F-7651-4A2E-BB80-C73F48284468}"/>
              </a:ext>
            </a:extLst>
          </p:cNvPr>
          <p:cNvSpPr/>
          <p:nvPr userDrawn="1"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7384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884182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76206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123326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70A789-A4BF-46AC-BD1A-B99BD406E9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2265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600899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16592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BF402D-5A16-4103-B8BD-B62FCFA22E7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4DB24A3-8FC6-4FE2-BD3D-657AE350F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26896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836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17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5628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291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411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449491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4117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0315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63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888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0251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315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6102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51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449491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1069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schäftsfrau an einem Whiteboard, die eine Besprechung im Konferenzraum leitet">
            <a:extLst>
              <a:ext uri="{FF2B5EF4-FFF2-40B4-BE49-F238E27FC236}">
                <a16:creationId xmlns:a16="http://schemas.microsoft.com/office/drawing/2014/main" id="{4A0A3089-3648-8D4F-8FBF-463325023A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14485"/>
            <a:ext cx="12192000" cy="81260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48E0F-7651-4A2E-BB80-C73F48284468}"/>
              </a:ext>
            </a:extLst>
          </p:cNvPr>
          <p:cNvSpPr/>
          <p:nvPr userDrawn="1"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5176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0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884182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76206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0289322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70A789-A4BF-46AC-BD1A-B99BD406E9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1479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3566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6515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535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92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449491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1579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25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8315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1696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7900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5971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810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4003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651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schäftsfrau an einem Whiteboard, die eine Besprechung im Konferenzraum leitet">
            <a:extLst>
              <a:ext uri="{FF2B5EF4-FFF2-40B4-BE49-F238E27FC236}">
                <a16:creationId xmlns:a16="http://schemas.microsoft.com/office/drawing/2014/main" id="{718E8C34-4927-4274-B9E8-60B08557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14485"/>
            <a:ext cx="12192000" cy="81260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548E0F-7651-4A2E-BB80-C73F48284468}"/>
              </a:ext>
            </a:extLst>
          </p:cNvPr>
          <p:cNvSpPr/>
          <p:nvPr/>
        </p:nvSpPr>
        <p:spPr bwMode="auto">
          <a:xfrm>
            <a:off x="0" y="-314485"/>
            <a:ext cx="9736015" cy="792518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6189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884182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76206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76206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3340827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5020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115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7146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07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28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08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B3CC6BB-F214-47BC-9311-A5F3223A4C60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726"/>
            <a:ext cx="5173525" cy="961274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4E23B-B67F-BB76-DD30-015065AFAB46}"/>
              </a:ext>
            </a:extLst>
          </p:cNvPr>
          <p:cNvGrpSpPr/>
          <p:nvPr userDrawn="1"/>
        </p:nvGrpSpPr>
        <p:grpSpPr>
          <a:xfrm>
            <a:off x="9044214" y="1"/>
            <a:ext cx="3147786" cy="552712"/>
            <a:chOff x="9044214" y="1"/>
            <a:chExt cx="3147786" cy="552712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6989CA2-C766-417A-8035-735496746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3"/>
            <a:stretch/>
          </p:blipFill>
          <p:spPr>
            <a:xfrm>
              <a:off x="9547860" y="1"/>
              <a:ext cx="2644140" cy="55271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76E5AC7-6AC9-582D-F618-F0EB55F05A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24375" r="23125" b="23125"/>
            <a:stretch/>
          </p:blipFill>
          <p:spPr>
            <a:xfrm>
              <a:off x="9044214" y="64150"/>
              <a:ext cx="442686" cy="422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5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0ED3B82-6B7A-4825-8BEC-8E788DEEE0C7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009"/>
            <a:ext cx="5823502" cy="880991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58ECC77-D09D-3E81-4622-BC65EDDD3204}"/>
              </a:ext>
            </a:extLst>
          </p:cNvPr>
          <p:cNvGrpSpPr/>
          <p:nvPr userDrawn="1"/>
        </p:nvGrpSpPr>
        <p:grpSpPr>
          <a:xfrm>
            <a:off x="9044214" y="1"/>
            <a:ext cx="3147786" cy="552712"/>
            <a:chOff x="9044214" y="1"/>
            <a:chExt cx="3147786" cy="552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BDD3432-3989-6DF9-78DB-9FC8616E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3"/>
            <a:stretch/>
          </p:blipFill>
          <p:spPr>
            <a:xfrm>
              <a:off x="9547860" y="1"/>
              <a:ext cx="2644140" cy="55271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A3EA74C-4C1C-FC08-04CF-6362C81DC3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24375" r="23125" b="23125"/>
            <a:stretch/>
          </p:blipFill>
          <p:spPr>
            <a:xfrm>
              <a:off x="9044214" y="64150"/>
              <a:ext cx="442686" cy="422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35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749" r:id="rId17"/>
    <p:sldLayoutId id="2147483750" r:id="rId18"/>
    <p:sldLayoutId id="214748375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C4FFF8-69B6-4E81-9AF1-96E10E06E5F4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4121"/>
            <a:ext cx="5367131" cy="873879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C3256F-C379-596D-38E5-5A263D10CD3B}"/>
              </a:ext>
            </a:extLst>
          </p:cNvPr>
          <p:cNvGrpSpPr/>
          <p:nvPr userDrawn="1"/>
        </p:nvGrpSpPr>
        <p:grpSpPr>
          <a:xfrm>
            <a:off x="9044214" y="1"/>
            <a:ext cx="3147786" cy="552712"/>
            <a:chOff x="9044214" y="1"/>
            <a:chExt cx="3147786" cy="552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93DCB7A-3617-E005-7CB0-2CD6DD79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3"/>
            <a:stretch/>
          </p:blipFill>
          <p:spPr>
            <a:xfrm>
              <a:off x="9547860" y="1"/>
              <a:ext cx="2644140" cy="55271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BFE5175-111D-1B55-1105-C4511F4DC6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24375" r="23125" b="23125"/>
            <a:stretch/>
          </p:blipFill>
          <p:spPr>
            <a:xfrm>
              <a:off x="9044214" y="64150"/>
              <a:ext cx="442686" cy="422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02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B3CC6BB-F214-47BC-9311-A5F3223A4C60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6726"/>
            <a:ext cx="5173525" cy="961274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9F31-40C1-47B2-8902-12B6239B7145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7FF5D-C18E-4616-9D2F-006B30E85B69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F78572D-D2B8-472D-CCD2-64F50EFE20EF}"/>
              </a:ext>
            </a:extLst>
          </p:cNvPr>
          <p:cNvGrpSpPr/>
          <p:nvPr userDrawn="1"/>
        </p:nvGrpSpPr>
        <p:grpSpPr>
          <a:xfrm>
            <a:off x="9044214" y="1"/>
            <a:ext cx="3147786" cy="552712"/>
            <a:chOff x="9044214" y="1"/>
            <a:chExt cx="3147786" cy="55271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223BF37-0795-6620-C28C-37D789B9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3"/>
            <a:stretch/>
          </p:blipFill>
          <p:spPr>
            <a:xfrm>
              <a:off x="9547860" y="1"/>
              <a:ext cx="2644140" cy="55271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E192380-FEC3-ECE8-E1E7-DB359191A7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24375" r="23125" b="23125"/>
            <a:stretch/>
          </p:blipFill>
          <p:spPr>
            <a:xfrm>
              <a:off x="9044214" y="64150"/>
              <a:ext cx="442686" cy="422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46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s-ug.eu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svg"/><Relationship Id="rId7" Type="http://schemas.openxmlformats.org/officeDocument/2006/relationships/hyperlink" Target="https://github.com/pnp/List-Formatting/tree/master/view-samples/to-do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github.com/pnp/List-Formatting/tree/master/column-samples/number-data-bar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pnp.github.io/List-Formattin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alkm365.net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12" Type="http://schemas.openxmlformats.org/officeDocument/2006/relationships/hyperlink" Target="https://office365.thorpick.de/" TargetMode="External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www.uclabs.blog/" TargetMode="External"/><Relationship Id="rId11" Type="http://schemas.openxmlformats.org/officeDocument/2006/relationships/image" Target="../media/image13.jpeg"/><Relationship Id="rId5" Type="http://schemas.openxmlformats.org/officeDocument/2006/relationships/image" Target="../media/image9.jpeg"/><Relationship Id="rId15" Type="http://schemas.openxmlformats.org/officeDocument/2006/relationships/image" Target="../media/image15.jpeg"/><Relationship Id="rId10" Type="http://schemas.openxmlformats.org/officeDocument/2006/relationships/image" Target="../media/image12.jpeg"/><Relationship Id="rId4" Type="http://schemas.openxmlformats.org/officeDocument/2006/relationships/hyperlink" Target="https://cloudkumpel.de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s://www.linkedin.com/in/martin-roevekamp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microsoft.com/en-us/office365/planner/planner-limits" TargetMode="Externa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sv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prod.support.services.microsoft.com/en-us/office/advanced-capabilities-with-premium-plans-in-planner-6cdba2aa-da06-4e08-be4c-baaa4fda17ba" TargetMode="External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2.sv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sv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BB0DF1-0EBC-43B2-8E4C-2598E9D7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4" y="2714670"/>
            <a:ext cx="7296745" cy="1792827"/>
          </a:xfrm>
        </p:spPr>
        <p:txBody>
          <a:bodyPr/>
          <a:lstStyle/>
          <a:p>
            <a:r>
              <a:rPr lang="de-DE" sz="3900" dirty="0">
                <a:latin typeface="Segoe UI Semibold"/>
                <a:cs typeface="Segoe UI Semibold"/>
              </a:rPr>
              <a:t>Microsoft Teams User Group # 37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622448-4C21-4EB3-9299-96492E244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622" y="4736273"/>
            <a:ext cx="10374334" cy="1167239"/>
          </a:xfrm>
        </p:spPr>
        <p:txBody>
          <a:bodyPr vert="horz" lIns="0" tIns="109711" rIns="164567" bIns="109711" rtlCol="0" anchor="t">
            <a:no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Graphik Meetup"/>
              </a:rPr>
              <a:t>Hidden Champions - Microsoft Lists und Apps in Teams</a:t>
            </a:r>
            <a:endParaRPr lang="de-DE" sz="3600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91600B94-0C1F-B749-924A-8850EADA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3" y="6355781"/>
            <a:ext cx="492907" cy="43814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69890F-E5B1-4340-8315-70137E9508CD}"/>
              </a:ext>
            </a:extLst>
          </p:cNvPr>
          <p:cNvSpPr txBox="1"/>
          <p:nvPr/>
        </p:nvSpPr>
        <p:spPr>
          <a:xfrm>
            <a:off x="956529" y="5903512"/>
            <a:ext cx="518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err="1">
                <a:hlinkClick r:id="rId3"/>
              </a:rPr>
              <a:t>www.teams-ug.eu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TeamsUG_DE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376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58921DB-4E2C-6655-4DF0-FD20AB1A597B}"/>
              </a:ext>
            </a:extLst>
          </p:cNvPr>
          <p:cNvGrpSpPr/>
          <p:nvPr/>
        </p:nvGrpSpPr>
        <p:grpSpPr>
          <a:xfrm>
            <a:off x="702050" y="694648"/>
            <a:ext cx="8597960" cy="1365100"/>
            <a:chOff x="1529778" y="2605788"/>
            <a:chExt cx="8597960" cy="13651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38CD2DF-04B8-C21B-61BD-C1CAA358D5A0}"/>
                </a:ext>
              </a:extLst>
            </p:cNvPr>
            <p:cNvSpPr/>
            <p:nvPr/>
          </p:nvSpPr>
          <p:spPr>
            <a:xfrm>
              <a:off x="1529778" y="2605788"/>
              <a:ext cx="8597960" cy="1365100"/>
            </a:xfrm>
            <a:prstGeom prst="rect">
              <a:avLst/>
            </a:prstGeom>
            <a:solidFill>
              <a:srgbClr val="E6784C"/>
            </a:solidFill>
            <a:ln>
              <a:solidFill>
                <a:srgbClr val="E678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216C332-35CC-D2B5-CCB0-53CAB41BC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1121" y="2719727"/>
              <a:ext cx="1696113" cy="1137222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6B4A201-668A-CDD4-7202-7C8A1AB24F02}"/>
              </a:ext>
            </a:extLst>
          </p:cNvPr>
          <p:cNvSpPr txBox="1"/>
          <p:nvPr/>
        </p:nvSpPr>
        <p:spPr>
          <a:xfrm>
            <a:off x="6267540" y="6374312"/>
            <a:ext cx="33834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Quelle: </a:t>
            </a:r>
            <a:r>
              <a:rPr lang="de-DE" sz="1200" dirty="0">
                <a:hlinkClick r:id="rId4"/>
              </a:rPr>
              <a:t>https://pnp.github.io/List-Formatting/</a:t>
            </a:r>
            <a:endParaRPr lang="de-DE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EAC4FE-B2A2-9862-7FD2-F53D2727A82A}"/>
              </a:ext>
            </a:extLst>
          </p:cNvPr>
          <p:cNvSpPr txBox="1"/>
          <p:nvPr/>
        </p:nvSpPr>
        <p:spPr>
          <a:xfrm>
            <a:off x="823393" y="2242775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Spalten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58385-12A4-4572-FA25-563106DA7079}"/>
              </a:ext>
            </a:extLst>
          </p:cNvPr>
          <p:cNvSpPr txBox="1"/>
          <p:nvPr/>
        </p:nvSpPr>
        <p:spPr>
          <a:xfrm>
            <a:off x="4940361" y="2242775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Ansichten</a:t>
            </a:r>
          </a:p>
        </p:txBody>
      </p:sp>
      <p:pic>
        <p:nvPicPr>
          <p:cNvPr id="8194" name="Picture 2" descr="screenshot of the sample">
            <a:extLst>
              <a:ext uri="{FF2B5EF4-FFF2-40B4-BE49-F238E27FC236}">
                <a16:creationId xmlns:a16="http://schemas.microsoft.com/office/drawing/2014/main" id="{751EB00F-BCC0-76C3-7473-00652886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9" y="2871810"/>
            <a:ext cx="1153609" cy="30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FF5B3419-8638-76D4-29F4-6AF2F424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337" y="761286"/>
            <a:ext cx="578361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List </a:t>
            </a:r>
            <a:r>
              <a:rPr lang="de-DE" dirty="0" err="1">
                <a:solidFill>
                  <a:schemeClr val="bg1"/>
                </a:solidFill>
              </a:rPr>
              <a:t>Formatting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DEF057-37B3-8BE7-E5D6-3921878AA5AB}"/>
              </a:ext>
            </a:extLst>
          </p:cNvPr>
          <p:cNvSpPr txBox="1"/>
          <p:nvPr/>
        </p:nvSpPr>
        <p:spPr>
          <a:xfrm>
            <a:off x="820682" y="2513958"/>
            <a:ext cx="145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hlinkClick r:id="rId6"/>
              </a:rPr>
              <a:t>Number</a:t>
            </a:r>
            <a:r>
              <a:rPr lang="de-DE" sz="1400" dirty="0">
                <a:hlinkClick r:id="rId6"/>
              </a:rPr>
              <a:t> Data Bar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C65DB6B-4DCB-872B-32DA-BF5444579FCC}"/>
              </a:ext>
            </a:extLst>
          </p:cNvPr>
          <p:cNvSpPr txBox="1"/>
          <p:nvPr/>
        </p:nvSpPr>
        <p:spPr>
          <a:xfrm>
            <a:off x="4940361" y="2561784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hlinkClick r:id="rId7"/>
              </a:rPr>
              <a:t>To-Do Ansicht</a:t>
            </a:r>
            <a:endParaRPr lang="de-DE" sz="14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B3A3E09-C99B-7DD2-790A-43B9FAF20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555" y="2981550"/>
            <a:ext cx="6025954" cy="32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6668B-473B-1CDF-B6EC-7778E328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353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B795A-929C-4822-816D-D39810F7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Teams UG stellt sich vor</a:t>
            </a:r>
            <a:br>
              <a:rPr lang="de-DE"/>
            </a:br>
            <a:endParaRPr lang="de-DE"/>
          </a:p>
        </p:txBody>
      </p:sp>
      <p:pic>
        <p:nvPicPr>
          <p:cNvPr id="7" name="Grafik 6" descr="Ein Bild, das Gebäude, Person, Mann, Kleidung enthält.&#10;&#10;Automatisch generierte Beschreibung">
            <a:extLst>
              <a:ext uri="{FF2B5EF4-FFF2-40B4-BE49-F238E27FC236}">
                <a16:creationId xmlns:a16="http://schemas.microsoft.com/office/drawing/2014/main" id="{A7D90655-B26F-4EEC-80A5-5AB42B01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1" y="1610984"/>
            <a:ext cx="2206214" cy="22062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82A5BE-D416-4784-83E0-79B70E262910}"/>
              </a:ext>
            </a:extLst>
          </p:cNvPr>
          <p:cNvSpPr txBox="1"/>
          <p:nvPr/>
        </p:nvSpPr>
        <p:spPr>
          <a:xfrm>
            <a:off x="81142" y="3648671"/>
            <a:ext cx="2264381" cy="101566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b="1" dirty="0"/>
              <a:t>Adrian Ritter</a:t>
            </a:r>
          </a:p>
          <a:p>
            <a:r>
              <a:rPr lang="de-DE" sz="1600" dirty="0"/>
              <a:t>Cloud Architect</a:t>
            </a:r>
          </a:p>
          <a:p>
            <a:r>
              <a:rPr lang="de-DE" sz="1600" dirty="0"/>
              <a:t>        @adrianritter</a:t>
            </a:r>
          </a:p>
          <a:p>
            <a:r>
              <a:rPr lang="de-DE" sz="1600" dirty="0">
                <a:hlinkClick r:id="rId4"/>
              </a:rPr>
              <a:t>https://cloudkumpel.de</a:t>
            </a:r>
            <a:r>
              <a:rPr lang="de-DE" sz="1600" dirty="0"/>
              <a:t> 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EAC2BEB-0D28-4CAC-B87A-9C3CC141F9EB}"/>
              </a:ext>
            </a:extLst>
          </p:cNvPr>
          <p:cNvGrpSpPr/>
          <p:nvPr/>
        </p:nvGrpSpPr>
        <p:grpSpPr>
          <a:xfrm>
            <a:off x="7870694" y="964189"/>
            <a:ext cx="4001173" cy="2814325"/>
            <a:chOff x="3290831" y="2579622"/>
            <a:chExt cx="4001790" cy="2814759"/>
          </a:xfrm>
        </p:grpSpPr>
        <p:pic>
          <p:nvPicPr>
            <p:cNvPr id="12" name="Picture 4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4BC4E7B4-F445-4B50-A635-54A4C7D9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9241">
              <a:off x="3667984" y="2977956"/>
              <a:ext cx="3624637" cy="24164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A45AF1D-826B-47D8-8EA4-5BC4345F39CD}"/>
                </a:ext>
              </a:extLst>
            </p:cNvPr>
            <p:cNvGrpSpPr/>
            <p:nvPr/>
          </p:nvGrpSpPr>
          <p:grpSpPr>
            <a:xfrm>
              <a:off x="3290831" y="2579622"/>
              <a:ext cx="2237268" cy="1912003"/>
              <a:chOff x="3290831" y="2579622"/>
              <a:chExt cx="2237268" cy="1912003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7044A251-1CDD-4198-9797-22C6E95FB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0831" y="2579622"/>
                <a:ext cx="2237268" cy="191200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vert="horz" lIns="91426" tIns="45713" rIns="91426" bIns="45713" rtlCol="0" anchor="ctr">
                <a:normAutofit fontScale="4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5999" b="1"/>
                  <a:t>Thomas </a:t>
                </a:r>
                <a:r>
                  <a:rPr lang="en-US" sz="5999" b="1" err="1"/>
                  <a:t>Poett</a:t>
                </a:r>
                <a:br>
                  <a:rPr lang="en-US" sz="2400" b="1"/>
                </a:br>
                <a:r>
                  <a:rPr lang="en-US" sz="4000"/>
                  <a:t>Group Manager, Modern Workplace Architecture</a:t>
                </a:r>
              </a:p>
              <a:p>
                <a:pPr marL="0" indent="0">
                  <a:buNone/>
                </a:pPr>
                <a:r>
                  <a:rPr lang="en-US" sz="4500" err="1">
                    <a:hlinkClick r:id="rId6"/>
                  </a:rPr>
                  <a:t>www.uclabs.blog</a:t>
                </a:r>
                <a:endParaRPr lang="en-US" sz="4500"/>
              </a:p>
              <a:p>
                <a:pPr marL="0" indent="0">
                  <a:buNone/>
                </a:pPr>
                <a:r>
                  <a:rPr lang="en-US" sz="4500"/>
                  <a:t>       @</a:t>
                </a:r>
                <a:r>
                  <a:rPr lang="en-US" sz="4500" err="1"/>
                  <a:t>Thomaspoett</a:t>
                </a:r>
                <a:endParaRPr lang="en-US" sz="4500"/>
              </a:p>
            </p:txBody>
          </p:sp>
          <p:pic>
            <p:nvPicPr>
              <p:cNvPr id="6146" name="Picture 2" descr="See the source image">
                <a:extLst>
                  <a:ext uri="{FF2B5EF4-FFF2-40B4-BE49-F238E27FC236}">
                    <a16:creationId xmlns:a16="http://schemas.microsoft.com/office/drawing/2014/main" id="{63D09697-7488-4213-A413-32FB89628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7559" y="3906226"/>
                <a:ext cx="284463" cy="252856"/>
              </a:xfrm>
              <a:prstGeom prst="rect">
                <a:avLst/>
              </a:prstGeom>
              <a:noFill/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856F6032-BC72-41D3-BA40-E544B21382BA}"/>
              </a:ext>
            </a:extLst>
          </p:cNvPr>
          <p:cNvSpPr txBox="1"/>
          <p:nvPr/>
        </p:nvSpPr>
        <p:spPr>
          <a:xfrm>
            <a:off x="5206307" y="6053733"/>
            <a:ext cx="2263436" cy="5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39">
              <a:lnSpc>
                <a:spcPct val="70000"/>
              </a:lnSpc>
              <a:spcBef>
                <a:spcPts val="667"/>
              </a:spcBef>
            </a:pPr>
            <a:r>
              <a:rPr lang="de-DE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https://talkm365.net</a:t>
            </a:r>
            <a:endParaRPr lang="de-DE">
              <a:solidFill>
                <a:srgbClr val="0070C0"/>
              </a:solidFill>
            </a:endParaRPr>
          </a:p>
          <a:p>
            <a:pPr defTabSz="609539">
              <a:lnSpc>
                <a:spcPct val="70000"/>
              </a:lnSpc>
              <a:spcBef>
                <a:spcPts val="667"/>
              </a:spcBef>
            </a:pPr>
            <a:r>
              <a:rPr lang="de-DE">
                <a:solidFill>
                  <a:srgbClr val="0070C0"/>
                </a:solidFill>
              </a:rPr>
              <a:t>	</a:t>
            </a:r>
            <a:r>
              <a:rPr lang="de-DE" sz="1600"/>
              <a:t>@talkm365</a:t>
            </a:r>
          </a:p>
        </p:txBody>
      </p:sp>
      <p:pic>
        <p:nvPicPr>
          <p:cNvPr id="11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D2D93E9A-5BA7-49F2-AA7A-3ACA8A5D4A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65" y="3319540"/>
            <a:ext cx="535465" cy="2189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29E7DE9-F88E-4BB1-B2A0-C41BE03549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/>
          <a:stretch/>
        </p:blipFill>
        <p:spPr>
          <a:xfrm rot="21171450">
            <a:off x="2152992" y="4137722"/>
            <a:ext cx="2923141" cy="2420648"/>
          </a:xfrm>
          <a:prstGeom prst="snip2DiagRect">
            <a:avLst>
              <a:gd name="adj1" fmla="val 13067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Grafik 18" descr="Ein Bild, das Mann, Person, Hut, tragen enthält.&#10;&#10;Automatisch generierte Beschreibung">
            <a:extLst>
              <a:ext uri="{FF2B5EF4-FFF2-40B4-BE49-F238E27FC236}">
                <a16:creationId xmlns:a16="http://schemas.microsoft.com/office/drawing/2014/main" id="{76320FC4-B67C-47A0-AFF4-657D647C9B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469">
            <a:off x="7282351" y="4034860"/>
            <a:ext cx="2392094" cy="23920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0354EC6-92A0-4E7A-9438-84C59AE1BD71}"/>
              </a:ext>
            </a:extLst>
          </p:cNvPr>
          <p:cNvSpPr txBox="1"/>
          <p:nvPr/>
        </p:nvSpPr>
        <p:spPr>
          <a:xfrm>
            <a:off x="379386" y="5704530"/>
            <a:ext cx="2359922" cy="7694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1"/>
              <a:t>Michael Plettner</a:t>
            </a:r>
          </a:p>
          <a:p>
            <a:r>
              <a:rPr lang="de-DE" sz="1600"/>
              <a:t>Co-</a:t>
            </a:r>
            <a:r>
              <a:rPr lang="de-DE" sz="1600" err="1"/>
              <a:t>Founder</a:t>
            </a:r>
            <a:r>
              <a:rPr lang="de-DE" sz="1600"/>
              <a:t> &amp; CEO</a:t>
            </a:r>
          </a:p>
          <a:p>
            <a:r>
              <a:rPr lang="de-DE" sz="1600"/>
              <a:t>       @</a:t>
            </a:r>
            <a:r>
              <a:rPr lang="de-DE" sz="1600" err="1"/>
              <a:t>plemich</a:t>
            </a:r>
            <a:endParaRPr lang="de-DE" sz="1600"/>
          </a:p>
        </p:txBody>
      </p:sp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5829B675-17BF-40FF-AE04-BB9EAC0E5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9" y="6195688"/>
            <a:ext cx="284419" cy="25281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87FE71B-E3CF-4A94-BA5A-900960BAAEC0}"/>
              </a:ext>
            </a:extLst>
          </p:cNvPr>
          <p:cNvSpPr txBox="1"/>
          <p:nvPr/>
        </p:nvSpPr>
        <p:spPr>
          <a:xfrm>
            <a:off x="9386605" y="5561584"/>
            <a:ext cx="2987607" cy="103477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1200" b="1"/>
              <a:t>Thorsten </a:t>
            </a:r>
            <a:r>
              <a:rPr lang="de-DE" sz="1200" b="1" err="1"/>
              <a:t>Pickhan</a:t>
            </a:r>
            <a:endParaRPr lang="de-DE" sz="1200" b="1"/>
          </a:p>
          <a:p>
            <a:r>
              <a:rPr lang="de-DE" sz="1400"/>
              <a:t>Microsoft UC Consultant</a:t>
            </a:r>
          </a:p>
          <a:p>
            <a:r>
              <a:rPr lang="de-DE" sz="1600"/>
              <a:t>        @</a:t>
            </a:r>
            <a:r>
              <a:rPr lang="de-DE" sz="1600" err="1"/>
              <a:t>tpickhan</a:t>
            </a:r>
            <a:endParaRPr lang="de-DE" sz="1600"/>
          </a:p>
          <a:p>
            <a:pPr defTabSz="609539">
              <a:lnSpc>
                <a:spcPct val="70000"/>
              </a:lnSpc>
              <a:spcBef>
                <a:spcPts val="667"/>
              </a:spcBef>
            </a:pPr>
            <a:r>
              <a:rPr lang="de-DE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https://office365.thorpick.de</a:t>
            </a:r>
            <a:endParaRPr lang="de-DE">
              <a:solidFill>
                <a:srgbClr val="0070C0"/>
              </a:solidFill>
            </a:endParaRPr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422BB07D-38FC-45A6-990F-47855AEC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0" y="6023408"/>
            <a:ext cx="284419" cy="25281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840F6879-42D9-4A3C-ADCE-D50F31C76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0373" y="1277311"/>
            <a:ext cx="2269106" cy="22691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5F85E0B6-0716-4548-BAF9-E63DFE874D39}"/>
              </a:ext>
            </a:extLst>
          </p:cNvPr>
          <p:cNvSpPr txBox="1"/>
          <p:nvPr/>
        </p:nvSpPr>
        <p:spPr>
          <a:xfrm>
            <a:off x="3614564" y="2647828"/>
            <a:ext cx="1940046" cy="101566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b="1" dirty="0"/>
              <a:t>Martin </a:t>
            </a:r>
            <a:r>
              <a:rPr lang="de-DE" sz="1200" b="1" dirty="0" err="1"/>
              <a:t>Rövekamp</a:t>
            </a:r>
            <a:endParaRPr lang="de-DE" sz="1200" b="1" dirty="0"/>
          </a:p>
          <a:p>
            <a:r>
              <a:rPr lang="de-DE" sz="1600" dirty="0"/>
              <a:t>Modern </a:t>
            </a:r>
            <a:r>
              <a:rPr lang="de-DE" sz="1600" dirty="0" err="1"/>
              <a:t>Workplace</a:t>
            </a:r>
            <a:r>
              <a:rPr lang="de-DE" sz="1600" dirty="0"/>
              <a:t> Consultant      </a:t>
            </a:r>
            <a:r>
              <a:rPr lang="de-DE" sz="1600" dirty="0">
                <a:hlinkClick r:id="rId14"/>
              </a:rPr>
              <a:t>LinkedIn Link</a:t>
            </a:r>
            <a:endParaRPr lang="de-DE" sz="1600" dirty="0"/>
          </a:p>
        </p:txBody>
      </p:sp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CDCC9C08-ED46-49F4-8678-3233A7C2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9" y="6327447"/>
            <a:ext cx="284419" cy="25281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E70F068-D240-4BFF-BACA-EA44D10BFB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615">
            <a:off x="404559" y="1314658"/>
            <a:ext cx="1915002" cy="31180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BAB4116-E31E-4635-BD7A-E641B6856E2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3" y="990912"/>
            <a:ext cx="1689951" cy="25565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F0F83D2-0E66-4FCC-8AE2-D41F4ECF5FA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5791">
            <a:off x="2811975" y="4058597"/>
            <a:ext cx="1365211" cy="23688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31AF1E-FD3D-4DF1-B0F3-147C8B0AB10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481">
            <a:off x="9758355" y="1240127"/>
            <a:ext cx="1365211" cy="236889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7752AF3-A30A-4856-B25F-1036B4524BE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2">
            <a:off x="7626603" y="3795053"/>
            <a:ext cx="1915002" cy="311802"/>
          </a:xfrm>
          <a:prstGeom prst="rect">
            <a:avLst/>
          </a:prstGeom>
        </p:spPr>
      </p:pic>
      <p:pic>
        <p:nvPicPr>
          <p:cNvPr id="28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9D4684F-7795-7242-90A4-35115A9C1C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64" y="4337390"/>
            <a:ext cx="535465" cy="2189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4653C4E6-08A1-B849-8B8B-3E85262300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99" y="4201479"/>
            <a:ext cx="535465" cy="2189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03092D6E-91E1-CE91-EF8C-3E1E25548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0" y="4131564"/>
            <a:ext cx="284419" cy="25281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8AAE748-5E05-2DF7-DC02-5C12D1D59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14" y="1419356"/>
            <a:ext cx="535465" cy="2189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6DE00D6-A93D-FB60-E2AC-6843D0FBCC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45" y="1766975"/>
            <a:ext cx="535465" cy="2189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7419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1C7DFC6-32D6-4B26-BE9C-D6551A31009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90987400"/>
              </p:ext>
            </p:extLst>
          </p:nvPr>
        </p:nvGraphicFramePr>
        <p:xfrm>
          <a:off x="1120462" y="743517"/>
          <a:ext cx="10149323" cy="53533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90662">
                  <a:extLst>
                    <a:ext uri="{9D8B030D-6E8A-4147-A177-3AD203B41FA5}">
                      <a16:colId xmlns:a16="http://schemas.microsoft.com/office/drawing/2014/main" val="3436806329"/>
                    </a:ext>
                  </a:extLst>
                </a:gridCol>
                <a:gridCol w="8758661">
                  <a:extLst>
                    <a:ext uri="{9D8B030D-6E8A-4147-A177-3AD203B41FA5}">
                      <a16:colId xmlns:a16="http://schemas.microsoft.com/office/drawing/2014/main" val="3767279697"/>
                    </a:ext>
                  </a:extLst>
                </a:gridCol>
              </a:tblGrid>
              <a:tr h="507908">
                <a:tc>
                  <a:txBody>
                    <a:bodyPr/>
                    <a:lstStyle/>
                    <a:p>
                      <a:r>
                        <a:rPr lang="de-DE" sz="2700" b="0">
                          <a:solidFill>
                            <a:schemeClr val="bg1"/>
                          </a:solidFill>
                        </a:rPr>
                        <a:t>Zeit</a:t>
                      </a:r>
                      <a:endParaRPr lang="de-DE" sz="2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12" marR="91412" marT="45706" marB="45706">
                    <a:solidFill>
                      <a:srgbClr val="7B83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700" b="0">
                          <a:solidFill>
                            <a:schemeClr val="bg1"/>
                          </a:solidFill>
                        </a:rPr>
                        <a:t>Agenda</a:t>
                      </a:r>
                      <a:endParaRPr lang="de-DE" sz="27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1412" marR="91412" marT="45706" marB="45706">
                    <a:solidFill>
                      <a:srgbClr val="7B8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68652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18:10</a:t>
                      </a:r>
                      <a:endParaRPr lang="de-DE" sz="2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Doors-open und </a:t>
                      </a:r>
                      <a:r>
                        <a:rPr lang="de-DE" sz="2700" b="0" dirty="0" err="1">
                          <a:solidFill>
                            <a:schemeClr val="tx1"/>
                          </a:solidFill>
                        </a:rPr>
                        <a:t>warm-up</a:t>
                      </a:r>
                      <a:endParaRPr lang="de-DE" sz="2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3235707441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  <a:latin typeface="+mn-lt"/>
                        </a:rPr>
                        <a:t>18:10</a:t>
                      </a: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Welcome</a:t>
                      </a: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3183430361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18:15</a:t>
                      </a:r>
                      <a:endParaRPr lang="de-DE" sz="2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dirty="0" err="1">
                          <a:solidFill>
                            <a:schemeClr val="tx1"/>
                          </a:solidFill>
                        </a:rPr>
                        <a:t>What‘s</a:t>
                      </a:r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 New Microsoft 365</a:t>
                      </a:r>
                      <a:endParaRPr lang="de-DE" sz="27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2620909682"/>
                  </a:ext>
                </a:extLst>
              </a:tr>
              <a:tr h="5736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18:35</a:t>
                      </a: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Microsoft Lists - mehr als nur Tabellen (Adrian Ritter)</a:t>
                      </a: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1781930533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19:15</a:t>
                      </a:r>
                      <a:endParaRPr lang="de-DE" sz="2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dirty="0">
                          <a:solidFill>
                            <a:schemeClr val="tx1"/>
                          </a:solidFill>
                        </a:rPr>
                        <a:t>Pause</a:t>
                      </a:r>
                      <a:endParaRPr lang="de-DE" sz="27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849631421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  <a:latin typeface="+mn-lt"/>
                        </a:rPr>
                        <a:t>19:30</a:t>
                      </a: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Nützliche Apps in Teams: </a:t>
                      </a:r>
                      <a:r>
                        <a:rPr lang="de-DE" sz="27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Approval</a:t>
                      </a: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Polls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 mehr für eine bessere Zusammenarbeit (Martin </a:t>
                      </a:r>
                      <a:r>
                        <a:rPr lang="de-DE" sz="27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Rövekamp</a:t>
                      </a: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2286075927"/>
                  </a:ext>
                </a:extLst>
              </a:tr>
              <a:tr h="507908">
                <a:tc>
                  <a:txBody>
                    <a:bodyPr/>
                    <a:lstStyle/>
                    <a:p>
                      <a:r>
                        <a:rPr lang="de-DE" sz="2700" b="0" dirty="0">
                          <a:solidFill>
                            <a:schemeClr val="tx1"/>
                          </a:solidFill>
                          <a:latin typeface="+mn-lt"/>
                        </a:rPr>
                        <a:t>20:10</a:t>
                      </a:r>
                    </a:p>
                  </a:txBody>
                  <a:tcPr marL="91412" marR="91412" marT="45706" marB="4570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7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Ende der Agenda, Beisammensein und Netzwerken rund um Microsoft Teams und angeschlossene Themenbereiche.</a:t>
                      </a:r>
                    </a:p>
                  </a:txBody>
                  <a:tcPr marL="91412" marR="91412" marT="45706" marB="45706"/>
                </a:tc>
                <a:extLst>
                  <a:ext uri="{0D108BD9-81ED-4DB2-BD59-A6C34878D82A}">
                    <a16:rowId xmlns:a16="http://schemas.microsoft.com/office/drawing/2014/main" val="27686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34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5CAD5-FC16-41EF-8AA3-80C062A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3" y="2714560"/>
            <a:ext cx="8004425" cy="1793104"/>
          </a:xfrm>
        </p:spPr>
        <p:txBody>
          <a:bodyPr>
            <a:norm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Graphik Meetup"/>
              </a:rPr>
              <a:t>Microsoft Lists - mehr als nur Tabellen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8B1FB3-1D22-3E39-39BF-8CD8947275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2753" y="4736474"/>
            <a:ext cx="8359808" cy="978526"/>
          </a:xfrm>
        </p:spPr>
        <p:txBody>
          <a:bodyPr/>
          <a:lstStyle/>
          <a:p>
            <a:r>
              <a:rPr lang="de-DE" dirty="0"/>
              <a:t>Adrian Ritter | 28.08.2024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D6354F-6F62-6DCE-71B1-DC7E7412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616" y="3934140"/>
            <a:ext cx="2869842" cy="286036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C2B528-81D8-6B36-6E41-9EA1721AA74E}"/>
              </a:ext>
            </a:extLst>
          </p:cNvPr>
          <p:cNvSpPr txBox="1"/>
          <p:nvPr/>
        </p:nvSpPr>
        <p:spPr>
          <a:xfrm rot="5400000">
            <a:off x="11286985" y="5871190"/>
            <a:ext cx="147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Feedback:</a:t>
            </a:r>
          </a:p>
        </p:txBody>
      </p:sp>
    </p:spTree>
    <p:extLst>
      <p:ext uri="{BB962C8B-B14F-4D97-AF65-F5344CB8AC3E}">
        <p14:creationId xmlns:p14="http://schemas.microsoft.com/office/powerpoint/2010/main" val="20832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316FD-5828-45E0-DB98-8077BE50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GTD Tools / Project Management in Teams</a:t>
            </a:r>
          </a:p>
        </p:txBody>
      </p:sp>
      <p:pic>
        <p:nvPicPr>
          <p:cNvPr id="4" name="Grafik 3" descr="Ein Bild, das Grafiken, Screenshot, Symbol, Design enthält.&#10;&#10;Automatisch generierte Beschreibung">
            <a:extLst>
              <a:ext uri="{FF2B5EF4-FFF2-40B4-BE49-F238E27FC236}">
                <a16:creationId xmlns:a16="http://schemas.microsoft.com/office/drawing/2014/main" id="{4A332569-4D9B-3109-91C1-B7DAB16AC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1" y="3925424"/>
            <a:ext cx="1533525" cy="1533525"/>
          </a:xfrm>
          <a:prstGeom prst="rect">
            <a:avLst/>
          </a:prstGeom>
        </p:spPr>
      </p:pic>
      <p:pic>
        <p:nvPicPr>
          <p:cNvPr id="6" name="Grafik 5" descr="Ein Bild, das Screenshot, Electric Blue (Farbe), Grafiken, Design enthält.&#10;&#10;Automatisch generierte Beschreibung">
            <a:extLst>
              <a:ext uri="{FF2B5EF4-FFF2-40B4-BE49-F238E27FC236}">
                <a16:creationId xmlns:a16="http://schemas.microsoft.com/office/drawing/2014/main" id="{446C699B-0454-34F2-29C4-69A11B6B8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29" y="1466337"/>
            <a:ext cx="712643" cy="5806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A3A793-6CA8-A388-C94B-E4306189C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28" y="2246406"/>
            <a:ext cx="712643" cy="791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16E8A0-AD72-7A72-B49F-56772871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94" y="5310457"/>
            <a:ext cx="712643" cy="7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48B340-492F-6BA4-DF70-C302E020E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21611" r="21611" b="24628"/>
          <a:stretch/>
        </p:blipFill>
        <p:spPr bwMode="auto">
          <a:xfrm>
            <a:off x="2046675" y="5310457"/>
            <a:ext cx="712644" cy="7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536AA6-6757-0A38-5F6C-47AB66622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28" y="3401264"/>
            <a:ext cx="712643" cy="7918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896F33-2E1F-9116-864D-43D227E8A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1378" y="3791396"/>
            <a:ext cx="401693" cy="4016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A9791ED-1F63-87AA-45E2-9FA8E7218507}"/>
              </a:ext>
            </a:extLst>
          </p:cNvPr>
          <p:cNvSpPr txBox="1"/>
          <p:nvPr/>
        </p:nvSpPr>
        <p:spPr>
          <a:xfrm>
            <a:off x="2465846" y="1472197"/>
            <a:ext cx="241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Microsoft </a:t>
            </a:r>
            <a:r>
              <a:rPr lang="de-DE" sz="2800" dirty="0" err="1"/>
              <a:t>ToDo</a:t>
            </a:r>
            <a:endParaRPr lang="de-DE" sz="2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C2A911-2DD2-091E-828B-55655747048A}"/>
              </a:ext>
            </a:extLst>
          </p:cNvPr>
          <p:cNvSpPr txBox="1"/>
          <p:nvPr/>
        </p:nvSpPr>
        <p:spPr>
          <a:xfrm>
            <a:off x="2465846" y="2274540"/>
            <a:ext cx="2796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Microsoft Planner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2B283BE-251C-3C5B-8D4F-B3425F65A2D3}"/>
              </a:ext>
            </a:extLst>
          </p:cNvPr>
          <p:cNvSpPr txBox="1"/>
          <p:nvPr/>
        </p:nvSpPr>
        <p:spPr>
          <a:xfrm>
            <a:off x="2465846" y="3529786"/>
            <a:ext cx="4207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Microsoft Planner Premium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B68C66-9A43-2ED0-616B-86667D9D95B1}"/>
              </a:ext>
            </a:extLst>
          </p:cNvPr>
          <p:cNvSpPr txBox="1"/>
          <p:nvPr/>
        </p:nvSpPr>
        <p:spPr>
          <a:xfrm>
            <a:off x="2465846" y="4373277"/>
            <a:ext cx="396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Microsoft Project (Online)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208228F-6FA1-4BCD-169E-00EB7F456CF2}"/>
              </a:ext>
            </a:extLst>
          </p:cNvPr>
          <p:cNvSpPr txBox="1"/>
          <p:nvPr/>
        </p:nvSpPr>
        <p:spPr>
          <a:xfrm>
            <a:off x="3185232" y="5368357"/>
            <a:ext cx="234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3rd Party Tools</a:t>
            </a:r>
          </a:p>
        </p:txBody>
      </p:sp>
    </p:spTree>
    <p:extLst>
      <p:ext uri="{BB962C8B-B14F-4D97-AF65-F5344CB8AC3E}">
        <p14:creationId xmlns:p14="http://schemas.microsoft.com/office/powerpoint/2010/main" val="39118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316FD-5828-45E0-DB98-8077BE50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Planner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D8319A-0AAA-5E44-8692-BAD41332EB90}"/>
              </a:ext>
            </a:extLst>
          </p:cNvPr>
          <p:cNvSpPr txBox="1"/>
          <p:nvPr/>
        </p:nvSpPr>
        <p:spPr>
          <a:xfrm>
            <a:off x="4004936" y="1728400"/>
            <a:ext cx="31534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Personal Planner</a:t>
            </a:r>
          </a:p>
          <a:p>
            <a:endParaRPr lang="de-DE" dirty="0"/>
          </a:p>
          <a:p>
            <a:r>
              <a:rPr lang="de-DE" dirty="0"/>
              <a:t>Sharing M365 Gruppen-Basiert:</a:t>
            </a:r>
          </a:p>
          <a:p>
            <a:r>
              <a:rPr lang="de-DE" dirty="0"/>
              <a:t>Nicht in Privaten Kanälen</a:t>
            </a:r>
          </a:p>
          <a:p>
            <a:r>
              <a:rPr lang="de-DE" dirty="0"/>
              <a:t>Nicht in geteilten Kanälen</a:t>
            </a:r>
          </a:p>
          <a:p>
            <a:endParaRPr lang="de-DE" dirty="0"/>
          </a:p>
          <a:p>
            <a:r>
              <a:rPr lang="de-DE" dirty="0"/>
              <a:t>Limitierungen:</a:t>
            </a:r>
          </a:p>
          <a:p>
            <a:r>
              <a:rPr lang="de-DE" dirty="0"/>
              <a:t>2400 aktive Aufgaben</a:t>
            </a:r>
          </a:p>
          <a:p>
            <a:r>
              <a:rPr lang="de-DE" dirty="0"/>
              <a:t>200 Pläne</a:t>
            </a:r>
          </a:p>
          <a:p>
            <a:r>
              <a:rPr lang="de-DE" dirty="0"/>
              <a:t>200 </a:t>
            </a:r>
            <a:r>
              <a:rPr lang="de-DE" dirty="0" err="1"/>
              <a:t>Buckets</a:t>
            </a:r>
            <a:endParaRPr lang="de-DE" dirty="0"/>
          </a:p>
          <a:p>
            <a:r>
              <a:rPr lang="de-DE" dirty="0"/>
              <a:t>…</a:t>
            </a:r>
          </a:p>
          <a:p>
            <a:r>
              <a:rPr lang="de-DE" dirty="0"/>
              <a:t>Backup ist „kompliziert“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DCC792-C89E-117C-A34C-1E9D91CF89CE}"/>
              </a:ext>
            </a:extLst>
          </p:cNvPr>
          <p:cNvSpPr txBox="1"/>
          <p:nvPr/>
        </p:nvSpPr>
        <p:spPr>
          <a:xfrm>
            <a:off x="7602846" y="1728400"/>
            <a:ext cx="35226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Vorteile:</a:t>
            </a:r>
          </a:p>
          <a:p>
            <a:r>
              <a:rPr lang="de-DE" dirty="0"/>
              <a:t>Work Load Übersicht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</a:t>
            </a:r>
          </a:p>
          <a:p>
            <a:r>
              <a:rPr lang="de-DE" dirty="0" err="1"/>
              <a:t>ToDo</a:t>
            </a:r>
            <a:r>
              <a:rPr lang="de-DE" dirty="0"/>
              <a:t> Integration</a:t>
            </a:r>
          </a:p>
          <a:p>
            <a:r>
              <a:rPr lang="de-DE" dirty="0"/>
              <a:t>Teams Integration über App</a:t>
            </a:r>
          </a:p>
          <a:p>
            <a:r>
              <a:rPr lang="de-DE" dirty="0"/>
              <a:t>Basic Templates</a:t>
            </a:r>
          </a:p>
          <a:p>
            <a:endParaRPr lang="de-DE" dirty="0"/>
          </a:p>
          <a:p>
            <a:r>
              <a:rPr lang="de-DE" dirty="0"/>
              <a:t>Premium:</a:t>
            </a:r>
          </a:p>
          <a:p>
            <a:r>
              <a:rPr lang="de-DE" dirty="0"/>
              <a:t>Timeline (Gantt) View</a:t>
            </a:r>
          </a:p>
          <a:p>
            <a:r>
              <a:rPr lang="de-DE" dirty="0"/>
              <a:t>Project Goals</a:t>
            </a:r>
          </a:p>
          <a:p>
            <a:r>
              <a:rPr lang="de-DE" dirty="0"/>
              <a:t>Sprint &amp; Backlog</a:t>
            </a:r>
          </a:p>
          <a:p>
            <a:r>
              <a:rPr lang="de-DE" dirty="0"/>
              <a:t>Aufgaben Abhängigkeiten</a:t>
            </a:r>
          </a:p>
          <a:p>
            <a:r>
              <a:rPr lang="de-DE" dirty="0"/>
              <a:t>Customizing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ABF194-4FFF-316E-24D7-0502E66D2E3C}"/>
              </a:ext>
            </a:extLst>
          </p:cNvPr>
          <p:cNvSpPr txBox="1"/>
          <p:nvPr/>
        </p:nvSpPr>
        <p:spPr>
          <a:xfrm>
            <a:off x="5581650" y="6492875"/>
            <a:ext cx="4943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Quelle: </a:t>
            </a:r>
            <a:r>
              <a:rPr lang="de-DE" sz="1200" dirty="0">
                <a:hlinkClick r:id="rId2"/>
              </a:rPr>
              <a:t>https://learn.microsoft.com/en-us/office365/planner/planner-limits</a:t>
            </a:r>
            <a:endParaRPr lang="de-DE" sz="1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7E323-1C04-39E3-E414-CBEB3D5E5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86" y="1868488"/>
            <a:ext cx="1404462" cy="15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8DB11-1B76-D6A6-15BB-BB6BF8A9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Planer - Premium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E70DFE-57DD-E1BB-E1EF-94130059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86" y="1868488"/>
            <a:ext cx="1404462" cy="15605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39B2DF-DD25-9C53-F939-FE3BE9D59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677" y="2652225"/>
            <a:ext cx="1170354" cy="1170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1113990-2E40-B06E-35B8-351ECB42F482}"/>
              </a:ext>
            </a:extLst>
          </p:cNvPr>
          <p:cNvSpPr txBox="1"/>
          <p:nvPr/>
        </p:nvSpPr>
        <p:spPr>
          <a:xfrm>
            <a:off x="6445055" y="6388540"/>
            <a:ext cx="5516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Advanced capabilities with premium plans in Planner - Microsoft Support</a:t>
            </a:r>
            <a:endParaRPr lang="de-DE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882012-0652-CF4A-4AA5-2A4F78C0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41" y="1301261"/>
            <a:ext cx="3550648" cy="22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25B8A3-F910-B70C-57F5-40983D0ED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399" y="2795260"/>
            <a:ext cx="3914042" cy="296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C7B6D69-7237-98F3-5844-7ADCD0E2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32" y="3973586"/>
            <a:ext cx="3099124" cy="21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B09554-AC07-A866-F8B7-92F657A35F5A}"/>
              </a:ext>
            </a:extLst>
          </p:cNvPr>
          <p:cNvSpPr txBox="1"/>
          <p:nvPr/>
        </p:nvSpPr>
        <p:spPr>
          <a:xfrm>
            <a:off x="2965750" y="1740943"/>
            <a:ext cx="25321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Goals</a:t>
            </a:r>
          </a:p>
          <a:p>
            <a:r>
              <a:rPr lang="en-US" dirty="0"/>
              <a:t>People view</a:t>
            </a:r>
          </a:p>
          <a:p>
            <a:r>
              <a:rPr lang="en-US" dirty="0"/>
              <a:t>Sprints</a:t>
            </a:r>
          </a:p>
          <a:p>
            <a:r>
              <a:rPr lang="en-US" dirty="0"/>
              <a:t>Copilot</a:t>
            </a:r>
          </a:p>
          <a:p>
            <a:r>
              <a:rPr lang="en-US" dirty="0"/>
              <a:t>Task conversations</a:t>
            </a:r>
          </a:p>
          <a:p>
            <a:r>
              <a:rPr lang="en-US" dirty="0"/>
              <a:t>Task history</a:t>
            </a:r>
          </a:p>
          <a:p>
            <a:r>
              <a:rPr lang="en-US" dirty="0"/>
              <a:t>Advanced dependencies</a:t>
            </a:r>
          </a:p>
          <a:p>
            <a:r>
              <a:rPr lang="en-US" dirty="0"/>
              <a:t>Timeline view</a:t>
            </a:r>
          </a:p>
          <a:p>
            <a:r>
              <a:rPr lang="en-US" dirty="0"/>
              <a:t>Critical path</a:t>
            </a:r>
          </a:p>
          <a:p>
            <a:r>
              <a:rPr lang="en-US" dirty="0"/>
              <a:t>Milestones</a:t>
            </a:r>
          </a:p>
          <a:p>
            <a:r>
              <a:rPr lang="en-US" dirty="0"/>
              <a:t>Custom calendar</a:t>
            </a:r>
          </a:p>
          <a:p>
            <a:r>
              <a:rPr lang="en-US" dirty="0"/>
              <a:t>Assignments view</a:t>
            </a:r>
          </a:p>
          <a:p>
            <a:r>
              <a:rPr lang="en-US" dirty="0"/>
              <a:t>Custom fields</a:t>
            </a:r>
          </a:p>
          <a:p>
            <a:r>
              <a:rPr lang="en-US" dirty="0"/>
              <a:t>Conditional coloring</a:t>
            </a:r>
          </a:p>
          <a:p>
            <a:r>
              <a:rPr lang="en-US" dirty="0"/>
              <a:t>Summary and sub tasks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534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8DB11-1B76-D6A6-15BB-BB6BF8A9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Planer - Integration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E70DFE-57DD-E1BB-E1EF-94130059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0055" y="3191243"/>
            <a:ext cx="1404462" cy="1560512"/>
          </a:xfrm>
          <a:prstGeom prst="rect">
            <a:avLst/>
          </a:prstGeom>
        </p:spPr>
      </p:pic>
      <p:sp>
        <p:nvSpPr>
          <p:cNvPr id="9" name="Bogen 8">
            <a:extLst>
              <a:ext uri="{FF2B5EF4-FFF2-40B4-BE49-F238E27FC236}">
                <a16:creationId xmlns:a16="http://schemas.microsoft.com/office/drawing/2014/main" id="{D9B2EBB4-60DC-C950-BDA2-6E816E1DE467}"/>
              </a:ext>
            </a:extLst>
          </p:cNvPr>
          <p:cNvSpPr/>
          <p:nvPr/>
        </p:nvSpPr>
        <p:spPr>
          <a:xfrm rot="7619539">
            <a:off x="2721688" y="3001111"/>
            <a:ext cx="2610338" cy="2328984"/>
          </a:xfrm>
          <a:custGeom>
            <a:avLst/>
            <a:gdLst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  <a:gd name="connsiteX3" fmla="*/ 1305169 w 2610338"/>
              <a:gd name="connsiteY3" fmla="*/ 1164492 h 2328984"/>
              <a:gd name="connsiteX4" fmla="*/ 1305169 w 2610338"/>
              <a:gd name="connsiteY4" fmla="*/ 0 h 2328984"/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38" h="2328984" stroke="0" extrusionOk="0">
                <a:moveTo>
                  <a:pt x="1305169" y="0"/>
                </a:moveTo>
                <a:cubicBezTo>
                  <a:pt x="1641884" y="-320"/>
                  <a:pt x="1943510" y="116221"/>
                  <a:pt x="2191102" y="309365"/>
                </a:cubicBezTo>
                <a:cubicBezTo>
                  <a:pt x="2528963" y="543053"/>
                  <a:pt x="2585128" y="854514"/>
                  <a:pt x="2609312" y="1210656"/>
                </a:cubicBezTo>
                <a:cubicBezTo>
                  <a:pt x="2161258" y="1113555"/>
                  <a:pt x="1782804" y="1197181"/>
                  <a:pt x="1305169" y="1164492"/>
                </a:cubicBezTo>
                <a:cubicBezTo>
                  <a:pt x="1217681" y="626864"/>
                  <a:pt x="1325209" y="269872"/>
                  <a:pt x="1305169" y="0"/>
                </a:cubicBezTo>
                <a:close/>
              </a:path>
              <a:path w="2610338" h="2328984" fill="none" extrusionOk="0">
                <a:moveTo>
                  <a:pt x="1305169" y="0"/>
                </a:moveTo>
                <a:cubicBezTo>
                  <a:pt x="1665575" y="46197"/>
                  <a:pt x="1942856" y="126174"/>
                  <a:pt x="2191102" y="309365"/>
                </a:cubicBezTo>
                <a:cubicBezTo>
                  <a:pt x="2479069" y="538691"/>
                  <a:pt x="2663929" y="902376"/>
                  <a:pt x="2609312" y="1210656"/>
                </a:cubicBezTo>
              </a:path>
              <a:path w="2610338" h="2328984" fill="none" stroke="0" extrusionOk="0">
                <a:moveTo>
                  <a:pt x="1305169" y="0"/>
                </a:moveTo>
                <a:cubicBezTo>
                  <a:pt x="1609487" y="11409"/>
                  <a:pt x="2007103" y="96378"/>
                  <a:pt x="2191102" y="309365"/>
                </a:cubicBezTo>
                <a:cubicBezTo>
                  <a:pt x="2511342" y="547129"/>
                  <a:pt x="2629429" y="862536"/>
                  <a:pt x="2609312" y="1210656"/>
                </a:cubicBezTo>
              </a:path>
            </a:pathLst>
          </a:custGeom>
          <a:ln w="76200">
            <a:extLst>
              <a:ext uri="{C807C97D-BFC1-408E-A445-0C87EB9F89A2}">
                <ask:lineSketchStyleProps xmlns:ask="http://schemas.microsoft.com/office/drawing/2018/sketchyshapes" sd="4052828277">
                  <a:prstGeom prst="arc">
                    <a:avLst>
                      <a:gd name="adj1" fmla="val 16200000"/>
                      <a:gd name="adj2" fmla="val 12164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0CCFEB-D0F3-7C2A-3EFC-F84D48EB7816}"/>
              </a:ext>
            </a:extLst>
          </p:cNvPr>
          <p:cNvGrpSpPr/>
          <p:nvPr/>
        </p:nvGrpSpPr>
        <p:grpSpPr>
          <a:xfrm rot="14006765">
            <a:off x="2791449" y="3745756"/>
            <a:ext cx="272765" cy="281354"/>
            <a:chOff x="1336432" y="2790092"/>
            <a:chExt cx="272765" cy="281354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E4F8014-272B-81FC-DFF5-CF28454CE8C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3682FEB-4E7C-0802-232B-26491017EE5B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Grafik 19" descr="Ein Bild, das Screenshot, Electric Blue (Farbe), Grafiken, Design enthält.&#10;&#10;Automatisch generierte Beschreibung">
            <a:extLst>
              <a:ext uri="{FF2B5EF4-FFF2-40B4-BE49-F238E27FC236}">
                <a16:creationId xmlns:a16="http://schemas.microsoft.com/office/drawing/2014/main" id="{1009CB89-2687-72F4-7F70-B8429F29D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31" y="4299036"/>
            <a:ext cx="974673" cy="79417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E859619-098C-3C1A-B439-9905A2D0A254}"/>
              </a:ext>
            </a:extLst>
          </p:cNvPr>
          <p:cNvSpPr txBox="1"/>
          <p:nvPr/>
        </p:nvSpPr>
        <p:spPr>
          <a:xfrm>
            <a:off x="3657601" y="5539415"/>
            <a:ext cx="224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Persönliche Aufgaben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EEB95EB-A816-4D5E-C4DB-A2EA3A3E5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004" y="1630906"/>
            <a:ext cx="1259485" cy="125948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CD3555E-DF6F-EA2E-4CEC-84A0F7DB873B}"/>
              </a:ext>
            </a:extLst>
          </p:cNvPr>
          <p:cNvGrpSpPr/>
          <p:nvPr/>
        </p:nvGrpSpPr>
        <p:grpSpPr>
          <a:xfrm rot="4350096">
            <a:off x="4751943" y="4832539"/>
            <a:ext cx="272765" cy="281354"/>
            <a:chOff x="1336432" y="2790092"/>
            <a:chExt cx="272765" cy="281354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0DC5DC72-345A-5DA1-0129-2DD62C94CEC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1AF20055-BF35-6680-2487-93709AD8DDC2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Bogen 26">
            <a:extLst>
              <a:ext uri="{FF2B5EF4-FFF2-40B4-BE49-F238E27FC236}">
                <a16:creationId xmlns:a16="http://schemas.microsoft.com/office/drawing/2014/main" id="{A878B1F8-E51E-9E81-35B4-98596115C01C}"/>
              </a:ext>
            </a:extLst>
          </p:cNvPr>
          <p:cNvSpPr/>
          <p:nvPr/>
        </p:nvSpPr>
        <p:spPr>
          <a:xfrm rot="17375599">
            <a:off x="5572202" y="2106564"/>
            <a:ext cx="2610338" cy="2328984"/>
          </a:xfrm>
          <a:custGeom>
            <a:avLst/>
            <a:gdLst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  <a:gd name="connsiteX3" fmla="*/ 1305169 w 2610338"/>
              <a:gd name="connsiteY3" fmla="*/ 1164492 h 2328984"/>
              <a:gd name="connsiteX4" fmla="*/ 1305169 w 2610338"/>
              <a:gd name="connsiteY4" fmla="*/ 0 h 2328984"/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38" h="2328984" stroke="0" extrusionOk="0">
                <a:moveTo>
                  <a:pt x="1305169" y="0"/>
                </a:moveTo>
                <a:cubicBezTo>
                  <a:pt x="1641884" y="-320"/>
                  <a:pt x="1943510" y="116221"/>
                  <a:pt x="2191102" y="309365"/>
                </a:cubicBezTo>
                <a:cubicBezTo>
                  <a:pt x="2528963" y="543053"/>
                  <a:pt x="2585128" y="854514"/>
                  <a:pt x="2609312" y="1210656"/>
                </a:cubicBezTo>
                <a:cubicBezTo>
                  <a:pt x="2161258" y="1113555"/>
                  <a:pt x="1782804" y="1197181"/>
                  <a:pt x="1305169" y="1164492"/>
                </a:cubicBezTo>
                <a:cubicBezTo>
                  <a:pt x="1217681" y="626864"/>
                  <a:pt x="1325209" y="269872"/>
                  <a:pt x="1305169" y="0"/>
                </a:cubicBezTo>
                <a:close/>
              </a:path>
              <a:path w="2610338" h="2328984" fill="none" extrusionOk="0">
                <a:moveTo>
                  <a:pt x="1305169" y="0"/>
                </a:moveTo>
                <a:cubicBezTo>
                  <a:pt x="1665575" y="46197"/>
                  <a:pt x="1942856" y="126174"/>
                  <a:pt x="2191102" y="309365"/>
                </a:cubicBezTo>
                <a:cubicBezTo>
                  <a:pt x="2479069" y="538691"/>
                  <a:pt x="2663929" y="902376"/>
                  <a:pt x="2609312" y="1210656"/>
                </a:cubicBezTo>
              </a:path>
              <a:path w="2610338" h="2328984" fill="none" stroke="0" extrusionOk="0">
                <a:moveTo>
                  <a:pt x="1305169" y="0"/>
                </a:moveTo>
                <a:cubicBezTo>
                  <a:pt x="1609487" y="11409"/>
                  <a:pt x="2007103" y="96378"/>
                  <a:pt x="2191102" y="309365"/>
                </a:cubicBezTo>
                <a:cubicBezTo>
                  <a:pt x="2511342" y="547129"/>
                  <a:pt x="2629429" y="862536"/>
                  <a:pt x="2609312" y="1210656"/>
                </a:cubicBezTo>
              </a:path>
            </a:pathLst>
          </a:custGeom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052828277">
                  <a:prstGeom prst="arc">
                    <a:avLst>
                      <a:gd name="adj1" fmla="val 16200000"/>
                      <a:gd name="adj2" fmla="val 12164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2783D94-2F90-7245-F36F-5CAD32BD765A}"/>
              </a:ext>
            </a:extLst>
          </p:cNvPr>
          <p:cNvGrpSpPr/>
          <p:nvPr/>
        </p:nvGrpSpPr>
        <p:grpSpPr>
          <a:xfrm rot="14254578">
            <a:off x="5670049" y="2645295"/>
            <a:ext cx="272765" cy="281354"/>
            <a:chOff x="1336432" y="2790092"/>
            <a:chExt cx="272765" cy="281354"/>
          </a:xfrm>
        </p:grpSpPr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90F64B3-0E59-0DF2-4EE4-DF7E1B03C08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47B2A5B4-567B-C6B4-041D-9BFA1AF8ED1E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EF1E74BC-F4F9-A61C-EFD7-BC6523E6B233}"/>
              </a:ext>
            </a:extLst>
          </p:cNvPr>
          <p:cNvGrpSpPr/>
          <p:nvPr/>
        </p:nvGrpSpPr>
        <p:grpSpPr>
          <a:xfrm rot="8728976">
            <a:off x="7125554" y="1923227"/>
            <a:ext cx="272765" cy="281354"/>
            <a:chOff x="1336432" y="2790092"/>
            <a:chExt cx="272765" cy="281354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4B0BF1D-9B98-2D47-A19D-4DC82ABC97B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23AEC12-37AB-7F88-D3F4-58004392DF52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2783D310-2415-7E4D-32F6-FB41F0C25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2129" y="4746153"/>
            <a:ext cx="852958" cy="793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DE2A0B-9B5B-DAFF-E0D4-A1CCF3F4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108" y="5159227"/>
            <a:ext cx="697957" cy="6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Bogen 35">
            <a:extLst>
              <a:ext uri="{FF2B5EF4-FFF2-40B4-BE49-F238E27FC236}">
                <a16:creationId xmlns:a16="http://schemas.microsoft.com/office/drawing/2014/main" id="{DEBE1C5A-5B7C-55DA-2116-19AEC77B4B5F}"/>
              </a:ext>
            </a:extLst>
          </p:cNvPr>
          <p:cNvSpPr/>
          <p:nvPr/>
        </p:nvSpPr>
        <p:spPr>
          <a:xfrm rot="10111254">
            <a:off x="6208033" y="3343313"/>
            <a:ext cx="2610338" cy="2328984"/>
          </a:xfrm>
          <a:custGeom>
            <a:avLst/>
            <a:gdLst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  <a:gd name="connsiteX3" fmla="*/ 1305169 w 2610338"/>
              <a:gd name="connsiteY3" fmla="*/ 1164492 h 2328984"/>
              <a:gd name="connsiteX4" fmla="*/ 1305169 w 2610338"/>
              <a:gd name="connsiteY4" fmla="*/ 0 h 2328984"/>
              <a:gd name="connsiteX0" fmla="*/ 1305169 w 2610338"/>
              <a:gd name="connsiteY0" fmla="*/ 0 h 2328984"/>
              <a:gd name="connsiteX1" fmla="*/ 2191102 w 2610338"/>
              <a:gd name="connsiteY1" fmla="*/ 309365 h 2328984"/>
              <a:gd name="connsiteX2" fmla="*/ 2609312 w 2610338"/>
              <a:gd name="connsiteY2" fmla="*/ 1210656 h 23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38" h="2328984" stroke="0" extrusionOk="0">
                <a:moveTo>
                  <a:pt x="1305169" y="0"/>
                </a:moveTo>
                <a:cubicBezTo>
                  <a:pt x="1641884" y="-320"/>
                  <a:pt x="1943510" y="116221"/>
                  <a:pt x="2191102" y="309365"/>
                </a:cubicBezTo>
                <a:cubicBezTo>
                  <a:pt x="2528963" y="543053"/>
                  <a:pt x="2585128" y="854514"/>
                  <a:pt x="2609312" y="1210656"/>
                </a:cubicBezTo>
                <a:cubicBezTo>
                  <a:pt x="2161258" y="1113555"/>
                  <a:pt x="1782804" y="1197181"/>
                  <a:pt x="1305169" y="1164492"/>
                </a:cubicBezTo>
                <a:cubicBezTo>
                  <a:pt x="1217681" y="626864"/>
                  <a:pt x="1325209" y="269872"/>
                  <a:pt x="1305169" y="0"/>
                </a:cubicBezTo>
                <a:close/>
              </a:path>
              <a:path w="2610338" h="2328984" fill="none" extrusionOk="0">
                <a:moveTo>
                  <a:pt x="1305169" y="0"/>
                </a:moveTo>
                <a:cubicBezTo>
                  <a:pt x="1665575" y="46197"/>
                  <a:pt x="1942856" y="126174"/>
                  <a:pt x="2191102" y="309365"/>
                </a:cubicBezTo>
                <a:cubicBezTo>
                  <a:pt x="2479069" y="538691"/>
                  <a:pt x="2663929" y="902376"/>
                  <a:pt x="2609312" y="1210656"/>
                </a:cubicBezTo>
              </a:path>
              <a:path w="2610338" h="2328984" fill="none" stroke="0" extrusionOk="0">
                <a:moveTo>
                  <a:pt x="1305169" y="0"/>
                </a:moveTo>
                <a:cubicBezTo>
                  <a:pt x="1609487" y="11409"/>
                  <a:pt x="2007103" y="96378"/>
                  <a:pt x="2191102" y="309365"/>
                </a:cubicBezTo>
                <a:cubicBezTo>
                  <a:pt x="2511342" y="547129"/>
                  <a:pt x="2629429" y="862536"/>
                  <a:pt x="2609312" y="1210656"/>
                </a:cubicBezTo>
              </a:path>
            </a:pathLst>
          </a:custGeom>
          <a:ln w="762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4052828277">
                  <a:prstGeom prst="arc">
                    <a:avLst>
                      <a:gd name="adj1" fmla="val 16200000"/>
                      <a:gd name="adj2" fmla="val 12164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7D5E979-6B8E-27C2-211B-12C228F63A04}"/>
              </a:ext>
            </a:extLst>
          </p:cNvPr>
          <p:cNvGrpSpPr/>
          <p:nvPr/>
        </p:nvGrpSpPr>
        <p:grpSpPr>
          <a:xfrm rot="559355">
            <a:off x="6140146" y="4665204"/>
            <a:ext cx="272765" cy="281354"/>
            <a:chOff x="1336432" y="2790092"/>
            <a:chExt cx="272765" cy="281354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9819DD7-CD16-01EA-D239-E4F3263B6A4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21EBA314-71C5-DACE-79B9-AC6B0D73E53C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A10767C-AEA0-C362-0252-C0CBC9C7620B}"/>
              </a:ext>
            </a:extLst>
          </p:cNvPr>
          <p:cNvGrpSpPr/>
          <p:nvPr/>
        </p:nvGrpSpPr>
        <p:grpSpPr>
          <a:xfrm rot="6241543">
            <a:off x="7522711" y="5546070"/>
            <a:ext cx="272765" cy="281354"/>
            <a:chOff x="1336432" y="2790092"/>
            <a:chExt cx="272765" cy="281354"/>
          </a:xfrm>
        </p:grpSpPr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7D263B99-12EE-AE76-EEE9-75419C01744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D8F48C72-DD9D-9B3B-4ADD-1F094BC42EDF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1A3F92F0-5418-93C9-DCB5-B106D2F90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77852" y="3196492"/>
            <a:ext cx="1179256" cy="1179256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5CF09E73-89B6-3039-8E21-59535868E3E4}"/>
              </a:ext>
            </a:extLst>
          </p:cNvPr>
          <p:cNvSpPr txBox="1"/>
          <p:nvPr/>
        </p:nvSpPr>
        <p:spPr>
          <a:xfrm>
            <a:off x="6500350" y="494395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Planer App</a:t>
            </a:r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21A0F330-1945-8FD5-5A74-F58AE14F6B6C}"/>
              </a:ext>
            </a:extLst>
          </p:cNvPr>
          <p:cNvSpPr/>
          <p:nvPr/>
        </p:nvSpPr>
        <p:spPr>
          <a:xfrm rot="10453026">
            <a:off x="2732269" y="3344052"/>
            <a:ext cx="8484923" cy="3078703"/>
          </a:xfrm>
          <a:custGeom>
            <a:avLst/>
            <a:gdLst>
              <a:gd name="connsiteX0" fmla="*/ 3169108 w 8484923"/>
              <a:gd name="connsiteY0" fmla="*/ 50082 h 3078703"/>
              <a:gd name="connsiteX1" fmla="*/ 4923466 w 8484923"/>
              <a:gd name="connsiteY1" fmla="*/ 19962 h 3078703"/>
              <a:gd name="connsiteX2" fmla="*/ 8320883 w 8484923"/>
              <a:gd name="connsiteY2" fmla="*/ 1115436 h 3078703"/>
              <a:gd name="connsiteX3" fmla="*/ 7738251 w 8484923"/>
              <a:gd name="connsiteY3" fmla="*/ 1175995 h 3078703"/>
              <a:gd name="connsiteX4" fmla="*/ 7196404 w 8484923"/>
              <a:gd name="connsiteY4" fmla="*/ 1232316 h 3078703"/>
              <a:gd name="connsiteX5" fmla="*/ 6736125 w 8484923"/>
              <a:gd name="connsiteY5" fmla="*/ 1280158 h 3078703"/>
              <a:gd name="connsiteX6" fmla="*/ 6194278 w 8484923"/>
              <a:gd name="connsiteY6" fmla="*/ 1336478 h 3078703"/>
              <a:gd name="connsiteX7" fmla="*/ 5733999 w 8484923"/>
              <a:gd name="connsiteY7" fmla="*/ 1384320 h 3078703"/>
              <a:gd name="connsiteX8" fmla="*/ 5192151 w 8484923"/>
              <a:gd name="connsiteY8" fmla="*/ 1440640 h 3078703"/>
              <a:gd name="connsiteX9" fmla="*/ 4242462 w 8484923"/>
              <a:gd name="connsiteY9" fmla="*/ 1539352 h 3078703"/>
              <a:gd name="connsiteX10" fmla="*/ 3974124 w 8484923"/>
              <a:gd name="connsiteY10" fmla="*/ 1167035 h 3078703"/>
              <a:gd name="connsiteX11" fmla="*/ 3716519 w 8484923"/>
              <a:gd name="connsiteY11" fmla="*/ 809610 h 3078703"/>
              <a:gd name="connsiteX12" fmla="*/ 3480381 w 8484923"/>
              <a:gd name="connsiteY12" fmla="*/ 481970 h 3078703"/>
              <a:gd name="connsiteX13" fmla="*/ 3169108 w 8484923"/>
              <a:gd name="connsiteY13" fmla="*/ 50082 h 3078703"/>
              <a:gd name="connsiteX0" fmla="*/ 3169108 w 8484923"/>
              <a:gd name="connsiteY0" fmla="*/ 50082 h 3078703"/>
              <a:gd name="connsiteX1" fmla="*/ 4923466 w 8484923"/>
              <a:gd name="connsiteY1" fmla="*/ 19962 h 3078703"/>
              <a:gd name="connsiteX2" fmla="*/ 8320883 w 8484923"/>
              <a:gd name="connsiteY2" fmla="*/ 1115436 h 307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84923" h="3078703" stroke="0" extrusionOk="0">
                <a:moveTo>
                  <a:pt x="3169108" y="50082"/>
                </a:moveTo>
                <a:cubicBezTo>
                  <a:pt x="3783381" y="122722"/>
                  <a:pt x="4427009" y="-87290"/>
                  <a:pt x="4923466" y="19962"/>
                </a:cubicBezTo>
                <a:cubicBezTo>
                  <a:pt x="6486156" y="-75532"/>
                  <a:pt x="7765306" y="655117"/>
                  <a:pt x="8320883" y="1115436"/>
                </a:cubicBezTo>
                <a:cubicBezTo>
                  <a:pt x="8174117" y="1147278"/>
                  <a:pt x="7860593" y="1149093"/>
                  <a:pt x="7738251" y="1175995"/>
                </a:cubicBezTo>
                <a:cubicBezTo>
                  <a:pt x="7615909" y="1202897"/>
                  <a:pt x="7323500" y="1167368"/>
                  <a:pt x="7196404" y="1232316"/>
                </a:cubicBezTo>
                <a:cubicBezTo>
                  <a:pt x="7069308" y="1297264"/>
                  <a:pt x="6869222" y="1229259"/>
                  <a:pt x="6736125" y="1280158"/>
                </a:cubicBezTo>
                <a:cubicBezTo>
                  <a:pt x="6603027" y="1331057"/>
                  <a:pt x="6369972" y="1271131"/>
                  <a:pt x="6194278" y="1336478"/>
                </a:cubicBezTo>
                <a:cubicBezTo>
                  <a:pt x="6018584" y="1401826"/>
                  <a:pt x="5951393" y="1329456"/>
                  <a:pt x="5733999" y="1384320"/>
                </a:cubicBezTo>
                <a:cubicBezTo>
                  <a:pt x="5516605" y="1439183"/>
                  <a:pt x="5347626" y="1411235"/>
                  <a:pt x="5192151" y="1440640"/>
                </a:cubicBezTo>
                <a:cubicBezTo>
                  <a:pt x="5036676" y="1470045"/>
                  <a:pt x="4528425" y="1423341"/>
                  <a:pt x="4242462" y="1539352"/>
                </a:cubicBezTo>
                <a:cubicBezTo>
                  <a:pt x="4147420" y="1485007"/>
                  <a:pt x="4063464" y="1274041"/>
                  <a:pt x="3974124" y="1167035"/>
                </a:cubicBezTo>
                <a:cubicBezTo>
                  <a:pt x="3884784" y="1060029"/>
                  <a:pt x="3841135" y="944418"/>
                  <a:pt x="3716519" y="809610"/>
                </a:cubicBezTo>
                <a:cubicBezTo>
                  <a:pt x="3591903" y="674802"/>
                  <a:pt x="3550299" y="559306"/>
                  <a:pt x="3480381" y="481970"/>
                </a:cubicBezTo>
                <a:cubicBezTo>
                  <a:pt x="3410462" y="404634"/>
                  <a:pt x="3290674" y="118693"/>
                  <a:pt x="3169108" y="50082"/>
                </a:cubicBezTo>
                <a:close/>
              </a:path>
              <a:path w="8484923" h="3078703" fill="none" extrusionOk="0">
                <a:moveTo>
                  <a:pt x="3169108" y="50082"/>
                </a:moveTo>
                <a:cubicBezTo>
                  <a:pt x="3760701" y="82633"/>
                  <a:pt x="4304509" y="92282"/>
                  <a:pt x="4923466" y="19962"/>
                </a:cubicBezTo>
                <a:cubicBezTo>
                  <a:pt x="6553796" y="100558"/>
                  <a:pt x="7738594" y="518109"/>
                  <a:pt x="8320883" y="1115436"/>
                </a:cubicBezTo>
              </a:path>
              <a:path w="8484923" h="3078703" fill="none" stroke="0" extrusionOk="0">
                <a:moveTo>
                  <a:pt x="3169108" y="50082"/>
                </a:moveTo>
                <a:cubicBezTo>
                  <a:pt x="3726569" y="-7109"/>
                  <a:pt x="4219161" y="12471"/>
                  <a:pt x="4923466" y="19962"/>
                </a:cubicBezTo>
                <a:cubicBezTo>
                  <a:pt x="6585725" y="175551"/>
                  <a:pt x="7997169" y="513130"/>
                  <a:pt x="8320883" y="1115436"/>
                </a:cubicBezTo>
              </a:path>
            </a:pathLst>
          </a:custGeom>
          <a:ln w="762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093884974">
                  <a:prstGeom prst="arc">
                    <a:avLst>
                      <a:gd name="adj1" fmla="val 14053127"/>
                      <a:gd name="adj2" fmla="val 2124395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52603A2-70BF-5594-78FF-0DA166A251C4}"/>
              </a:ext>
            </a:extLst>
          </p:cNvPr>
          <p:cNvGrpSpPr/>
          <p:nvPr/>
        </p:nvGrpSpPr>
        <p:grpSpPr>
          <a:xfrm rot="20998941">
            <a:off x="2894968" y="5619859"/>
            <a:ext cx="272765" cy="281354"/>
            <a:chOff x="1336432" y="2790092"/>
            <a:chExt cx="272765" cy="281354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CD89D432-BCD6-8328-4FC0-056B3CABB95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1598B98-E744-F227-38CC-F873AAA6B3D7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DC399EC2-3FE4-BCC6-5088-E74E48638768}"/>
              </a:ext>
            </a:extLst>
          </p:cNvPr>
          <p:cNvGrpSpPr/>
          <p:nvPr/>
        </p:nvGrpSpPr>
        <p:grpSpPr>
          <a:xfrm rot="6241543">
            <a:off x="7990189" y="6150990"/>
            <a:ext cx="272765" cy="281354"/>
            <a:chOff x="1336432" y="2790092"/>
            <a:chExt cx="272765" cy="281354"/>
          </a:xfrm>
        </p:grpSpPr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856F9AED-E0FC-711B-A97C-57531F90037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57640924-D59C-DFA0-E2D9-466E467830CA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9F68613-5543-463A-404C-062A72EE0774}"/>
              </a:ext>
            </a:extLst>
          </p:cNvPr>
          <p:cNvSpPr/>
          <p:nvPr/>
        </p:nvSpPr>
        <p:spPr>
          <a:xfrm>
            <a:off x="2903415" y="1445653"/>
            <a:ext cx="4177323" cy="2567547"/>
          </a:xfrm>
          <a:custGeom>
            <a:avLst/>
            <a:gdLst>
              <a:gd name="connsiteX0" fmla="*/ 4177323 w 4177323"/>
              <a:gd name="connsiteY0" fmla="*/ 281547 h 2567547"/>
              <a:gd name="connsiteX1" fmla="*/ 1371600 w 4177323"/>
              <a:gd name="connsiteY1" fmla="*/ 203393 h 2567547"/>
              <a:gd name="connsiteX2" fmla="*/ 0 w 4177323"/>
              <a:gd name="connsiteY2" fmla="*/ 2567547 h 256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7323" h="2567547" extrusionOk="0">
                <a:moveTo>
                  <a:pt x="4177323" y="281547"/>
                </a:moveTo>
                <a:cubicBezTo>
                  <a:pt x="3144193" y="19566"/>
                  <a:pt x="2082238" y="-203764"/>
                  <a:pt x="1371600" y="203393"/>
                </a:cubicBezTo>
                <a:cubicBezTo>
                  <a:pt x="781777" y="638946"/>
                  <a:pt x="246046" y="2118463"/>
                  <a:pt x="0" y="2567547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4177323 w 4177323"/>
                      <a:gd name="connsiteY0" fmla="*/ 281547 h 2567547"/>
                      <a:gd name="connsiteX1" fmla="*/ 1371600 w 4177323"/>
                      <a:gd name="connsiteY1" fmla="*/ 203393 h 2567547"/>
                      <a:gd name="connsiteX2" fmla="*/ 0 w 4177323"/>
                      <a:gd name="connsiteY2" fmla="*/ 2567547 h 2567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77323" h="2567547">
                        <a:moveTo>
                          <a:pt x="4177323" y="281547"/>
                        </a:moveTo>
                        <a:cubicBezTo>
                          <a:pt x="3122571" y="51970"/>
                          <a:pt x="2067820" y="-177607"/>
                          <a:pt x="1371600" y="203393"/>
                        </a:cubicBezTo>
                        <a:cubicBezTo>
                          <a:pt x="675380" y="584393"/>
                          <a:pt x="254651" y="2094716"/>
                          <a:pt x="0" y="2567547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7C6757-7337-BBB4-0615-BA7ADBF047D4}"/>
              </a:ext>
            </a:extLst>
          </p:cNvPr>
          <p:cNvGrpSpPr/>
          <p:nvPr/>
        </p:nvGrpSpPr>
        <p:grpSpPr>
          <a:xfrm rot="8257290">
            <a:off x="6838348" y="1580045"/>
            <a:ext cx="272765" cy="281354"/>
            <a:chOff x="1336432" y="2790092"/>
            <a:chExt cx="272765" cy="281354"/>
          </a:xfrm>
        </p:grpSpPr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067E1C84-2CD8-69D0-7BB9-D5BD0C042A8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C786B56-2936-4D3F-3B21-E1B552B73DF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2A56006-DDD4-78A3-C658-17F0C8F468A9}"/>
              </a:ext>
            </a:extLst>
          </p:cNvPr>
          <p:cNvSpPr txBox="1"/>
          <p:nvPr/>
        </p:nvSpPr>
        <p:spPr>
          <a:xfrm>
            <a:off x="4319668" y="171930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„Synchronisation“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6505727-857A-02F2-53C1-1A1CA8175BAB}"/>
              </a:ext>
            </a:extLst>
          </p:cNvPr>
          <p:cNvSpPr/>
          <p:nvPr/>
        </p:nvSpPr>
        <p:spPr>
          <a:xfrm>
            <a:off x="6561015" y="3786554"/>
            <a:ext cx="3587262" cy="308770"/>
          </a:xfrm>
          <a:custGeom>
            <a:avLst/>
            <a:gdLst>
              <a:gd name="connsiteX0" fmla="*/ 0 w 3587262"/>
              <a:gd name="connsiteY0" fmla="*/ 0 h 308770"/>
              <a:gd name="connsiteX1" fmla="*/ 1508370 w 3587262"/>
              <a:gd name="connsiteY1" fmla="*/ 308708 h 308770"/>
              <a:gd name="connsiteX2" fmla="*/ 3587262 w 3587262"/>
              <a:gd name="connsiteY2" fmla="*/ 35169 h 30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262" h="308770" extrusionOk="0">
                <a:moveTo>
                  <a:pt x="0" y="0"/>
                </a:moveTo>
                <a:cubicBezTo>
                  <a:pt x="365052" y="146796"/>
                  <a:pt x="839753" y="284922"/>
                  <a:pt x="1508370" y="308708"/>
                </a:cubicBezTo>
                <a:cubicBezTo>
                  <a:pt x="2080313" y="330821"/>
                  <a:pt x="3461350" y="-123575"/>
                  <a:pt x="3587262" y="35169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809439606">
                  <a:custGeom>
                    <a:avLst/>
                    <a:gdLst>
                      <a:gd name="connsiteX0" fmla="*/ 0 w 3587262"/>
                      <a:gd name="connsiteY0" fmla="*/ 0 h 308770"/>
                      <a:gd name="connsiteX1" fmla="*/ 1508370 w 3587262"/>
                      <a:gd name="connsiteY1" fmla="*/ 308708 h 308770"/>
                      <a:gd name="connsiteX2" fmla="*/ 3587262 w 3587262"/>
                      <a:gd name="connsiteY2" fmla="*/ 35169 h 308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7262" h="308770">
                        <a:moveTo>
                          <a:pt x="0" y="0"/>
                        </a:moveTo>
                        <a:cubicBezTo>
                          <a:pt x="455246" y="151423"/>
                          <a:pt x="910493" y="302847"/>
                          <a:pt x="1508370" y="308708"/>
                        </a:cubicBezTo>
                        <a:cubicBezTo>
                          <a:pt x="2106247" y="314570"/>
                          <a:pt x="3427698" y="-91180"/>
                          <a:pt x="3587262" y="35169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964846E-D797-FCDC-9D27-45E880C06CE6}"/>
              </a:ext>
            </a:extLst>
          </p:cNvPr>
          <p:cNvGrpSpPr/>
          <p:nvPr/>
        </p:nvGrpSpPr>
        <p:grpSpPr>
          <a:xfrm rot="19401182">
            <a:off x="6525543" y="3667482"/>
            <a:ext cx="272765" cy="281354"/>
            <a:chOff x="1336432" y="2790092"/>
            <a:chExt cx="272765" cy="281354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5721C7B-3F07-03AA-5110-FCB535EAC0D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0A2D6C5-CB9F-3F94-EBE5-3ADB30E4A6A4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B1548DD-8E47-A20B-A156-5DBC7B932F01}"/>
              </a:ext>
            </a:extLst>
          </p:cNvPr>
          <p:cNvGrpSpPr/>
          <p:nvPr/>
        </p:nvGrpSpPr>
        <p:grpSpPr>
          <a:xfrm rot="7459006">
            <a:off x="9886216" y="3680571"/>
            <a:ext cx="272765" cy="281354"/>
            <a:chOff x="1336432" y="2790092"/>
            <a:chExt cx="272765" cy="281354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4B3F903-73B4-FD6C-BBD4-B593F9569AD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303BBA7-CC06-E6CF-52E3-EF393B2B3640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E1A12EBE-C5BC-38A1-2080-4E9B8C31DDD1}"/>
              </a:ext>
            </a:extLst>
          </p:cNvPr>
          <p:cNvSpPr txBox="1"/>
          <p:nvPr/>
        </p:nvSpPr>
        <p:spPr>
          <a:xfrm>
            <a:off x="7146217" y="3603067"/>
            <a:ext cx="207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„Premium Backend“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B1F9833-B25D-8351-63F6-5740A2BB73A9}"/>
              </a:ext>
            </a:extLst>
          </p:cNvPr>
          <p:cNvGrpSpPr/>
          <p:nvPr/>
        </p:nvGrpSpPr>
        <p:grpSpPr>
          <a:xfrm rot="20002662">
            <a:off x="3177248" y="5077677"/>
            <a:ext cx="272765" cy="281354"/>
            <a:chOff x="1336432" y="2790092"/>
            <a:chExt cx="272765" cy="281354"/>
          </a:xfrm>
        </p:grpSpPr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D5A0E853-8EDE-031F-4650-1FF0B51010B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F7010DC-E5E4-F483-5FCD-0628ADFC856A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Grafik 56">
            <a:extLst>
              <a:ext uri="{FF2B5EF4-FFF2-40B4-BE49-F238E27FC236}">
                <a16:creationId xmlns:a16="http://schemas.microsoft.com/office/drawing/2014/main" id="{FFA28D13-FA8C-84A3-6946-377BA53019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" y="2490596"/>
            <a:ext cx="805457" cy="698656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AC5BEF36-2578-5679-5DD9-7208E41B4A7A}"/>
              </a:ext>
            </a:extLst>
          </p:cNvPr>
          <p:cNvSpPr/>
          <p:nvPr/>
        </p:nvSpPr>
        <p:spPr>
          <a:xfrm>
            <a:off x="772082" y="3410582"/>
            <a:ext cx="1563755" cy="1425771"/>
          </a:xfrm>
          <a:custGeom>
            <a:avLst/>
            <a:gdLst>
              <a:gd name="connsiteX0" fmla="*/ 116316 w 1563755"/>
              <a:gd name="connsiteY0" fmla="*/ 0 h 1425771"/>
              <a:gd name="connsiteX1" fmla="*/ 146652 w 1563755"/>
              <a:gd name="connsiteY1" fmla="*/ 1170085 h 1425771"/>
              <a:gd name="connsiteX2" fmla="*/ 1563755 w 1563755"/>
              <a:gd name="connsiteY2" fmla="*/ 1425771 h 142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755" h="1425771">
                <a:moveTo>
                  <a:pt x="116316" y="0"/>
                </a:moveTo>
                <a:cubicBezTo>
                  <a:pt x="10864" y="466228"/>
                  <a:pt x="-94588" y="932457"/>
                  <a:pt x="146652" y="1170085"/>
                </a:cubicBezTo>
                <a:cubicBezTo>
                  <a:pt x="387892" y="1407713"/>
                  <a:pt x="1321071" y="1302984"/>
                  <a:pt x="1563755" y="1425771"/>
                </a:cubicBezTo>
              </a:path>
            </a:pathLst>
          </a:custGeom>
          <a:noFill/>
          <a:ln w="76200">
            <a:solidFill>
              <a:srgbClr val="026D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B48721-AD41-C6C2-0CF0-C44377C88055}"/>
              </a:ext>
            </a:extLst>
          </p:cNvPr>
          <p:cNvGrpSpPr/>
          <p:nvPr/>
        </p:nvGrpSpPr>
        <p:grpSpPr>
          <a:xfrm rot="2864306">
            <a:off x="738142" y="3410164"/>
            <a:ext cx="272765" cy="281354"/>
            <a:chOff x="1336432" y="2790092"/>
            <a:chExt cx="272765" cy="281354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886D246-C187-157B-8BCE-B854614DE5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D62AA0A0-2C71-9EA9-E551-3A2B2B060083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10AA064E-756C-67E6-8D91-3C71058E93E4}"/>
              </a:ext>
            </a:extLst>
          </p:cNvPr>
          <p:cNvGrpSpPr/>
          <p:nvPr/>
        </p:nvGrpSpPr>
        <p:grpSpPr>
          <a:xfrm rot="8158896">
            <a:off x="2120112" y="4688924"/>
            <a:ext cx="272765" cy="281354"/>
            <a:chOff x="1336432" y="2790092"/>
            <a:chExt cx="272765" cy="281354"/>
          </a:xfrm>
        </p:grpSpPr>
        <p:cxnSp>
          <p:nvCxnSpPr>
            <p:cNvPr id="1024" name="Gerader Verbinder 1023">
              <a:extLst>
                <a:ext uri="{FF2B5EF4-FFF2-40B4-BE49-F238E27FC236}">
                  <a16:creationId xmlns:a16="http://schemas.microsoft.com/office/drawing/2014/main" id="{48ECD521-26A6-1B30-5B7C-4EF37A092BA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692" y="2790092"/>
              <a:ext cx="0" cy="281354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Gerader Verbinder 1024">
              <a:extLst>
                <a:ext uri="{FF2B5EF4-FFF2-40B4-BE49-F238E27FC236}">
                  <a16:creationId xmlns:a16="http://schemas.microsoft.com/office/drawing/2014/main" id="{7E7E45B9-1AD3-D17F-D7D5-3BD53095EF62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32" y="2790092"/>
              <a:ext cx="272765" cy="14067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22AC0315-7850-5D8F-21FD-AFDDE6216AAD}"/>
              </a:ext>
            </a:extLst>
          </p:cNvPr>
          <p:cNvSpPr txBox="1"/>
          <p:nvPr/>
        </p:nvSpPr>
        <p:spPr>
          <a:xfrm>
            <a:off x="874447" y="3938801"/>
            <a:ext cx="16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Synchronisation</a:t>
            </a:r>
          </a:p>
        </p:txBody>
      </p:sp>
    </p:spTree>
    <p:extLst>
      <p:ext uri="{BB962C8B-B14F-4D97-AF65-F5344CB8AC3E}">
        <p14:creationId xmlns:p14="http://schemas.microsoft.com/office/powerpoint/2010/main" val="59267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316FD-5828-45E0-DB98-8077BE50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Lists</a:t>
            </a:r>
          </a:p>
        </p:txBody>
      </p:sp>
      <p:pic>
        <p:nvPicPr>
          <p:cNvPr id="5" name="Grafik 4" descr="Ein Bild, das Farbigkeit, Screenshot, orange, Grafiken enthält.&#10;&#10;Automatisch generierte Beschreibung">
            <a:extLst>
              <a:ext uri="{FF2B5EF4-FFF2-40B4-BE49-F238E27FC236}">
                <a16:creationId xmlns:a16="http://schemas.microsoft.com/office/drawing/2014/main" id="{88A043FF-4082-5EC5-76BC-226B7B45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3" y="2103436"/>
            <a:ext cx="1325563" cy="1325563"/>
          </a:xfrm>
          <a:prstGeom prst="rect">
            <a:avLst/>
          </a:prstGeom>
        </p:spPr>
      </p:pic>
      <p:pic>
        <p:nvPicPr>
          <p:cNvPr id="9" name="Grafik 8" descr="Ein Bild, das Grafiken, Screenshot, Schrift, Kreis enthält.&#10;&#10;Automatisch generierte Beschreibung">
            <a:extLst>
              <a:ext uri="{FF2B5EF4-FFF2-40B4-BE49-F238E27FC236}">
                <a16:creationId xmlns:a16="http://schemas.microsoft.com/office/drawing/2014/main" id="{B05F78D9-21AA-1DCD-EF4F-D08B950A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1" y="4334740"/>
            <a:ext cx="1340415" cy="132556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3D5DA8-49ED-401A-2308-6D4CAE76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943" y="4349727"/>
            <a:ext cx="3452174" cy="13687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663464-F5A1-3AF3-2AD6-430F5E4F5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369" y="1931877"/>
            <a:ext cx="1083930" cy="10817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4855FBD-5D0B-3AC7-6C85-F913E5D2E254}"/>
              </a:ext>
            </a:extLst>
          </p:cNvPr>
          <p:cNvSpPr txBox="1"/>
          <p:nvPr/>
        </p:nvSpPr>
        <p:spPr>
          <a:xfrm>
            <a:off x="2653277" y="1408171"/>
            <a:ext cx="421989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Start </a:t>
            </a:r>
            <a:r>
              <a:rPr lang="de-DE" b="1" dirty="0" err="1"/>
              <a:t>from</a:t>
            </a:r>
            <a:r>
              <a:rPr lang="de-DE" b="1" dirty="0"/>
              <a:t> Scratch:</a:t>
            </a:r>
          </a:p>
          <a:p>
            <a:r>
              <a:rPr lang="de-DE" dirty="0"/>
              <a:t>Custom Columns</a:t>
            </a:r>
          </a:p>
          <a:p>
            <a:r>
              <a:rPr lang="de-DE" dirty="0"/>
              <a:t>Views</a:t>
            </a:r>
          </a:p>
          <a:p>
            <a:endParaRPr lang="de-DE" dirty="0"/>
          </a:p>
          <a:p>
            <a:r>
              <a:rPr lang="de-DE" b="1" dirty="0"/>
              <a:t>Templates:</a:t>
            </a:r>
          </a:p>
          <a:p>
            <a:r>
              <a:rPr lang="de-DE" dirty="0"/>
              <a:t>Vermögensverwalter</a:t>
            </a:r>
          </a:p>
          <a:p>
            <a:r>
              <a:rPr lang="de-DE" dirty="0"/>
              <a:t>Inhaltsplanung</a:t>
            </a:r>
          </a:p>
          <a:p>
            <a:r>
              <a:rPr lang="de-DE" dirty="0"/>
              <a:t>Mitarbeiter-Onboarding</a:t>
            </a:r>
          </a:p>
          <a:p>
            <a:r>
              <a:rPr lang="de-DE" dirty="0"/>
              <a:t>Ereignisablauf</a:t>
            </a:r>
          </a:p>
          <a:p>
            <a:r>
              <a:rPr lang="de-DE" dirty="0"/>
              <a:t>Problemverfolgung</a:t>
            </a:r>
          </a:p>
          <a:p>
            <a:r>
              <a:rPr lang="de-DE" dirty="0" err="1"/>
              <a:t>Recruitment</a:t>
            </a:r>
            <a:r>
              <a:rPr lang="de-DE" dirty="0"/>
              <a:t> Tracker</a:t>
            </a:r>
          </a:p>
          <a:p>
            <a:r>
              <a:rPr lang="de-DE" dirty="0"/>
              <a:t>Reiseanfragen</a:t>
            </a:r>
          </a:p>
          <a:p>
            <a:r>
              <a:rPr lang="de-DE" dirty="0"/>
              <a:t>Arbeitsfortschrittsverfolgung</a:t>
            </a:r>
          </a:p>
          <a:p>
            <a:endParaRPr lang="de-DE" dirty="0"/>
          </a:p>
          <a:p>
            <a:r>
              <a:rPr lang="de-DE" b="1" dirty="0"/>
              <a:t>Organizational Templates (PowerShell):</a:t>
            </a:r>
          </a:p>
          <a:p>
            <a:r>
              <a:rPr lang="de-DE" dirty="0" err="1">
                <a:latin typeface="Consolas" panose="020B0609020204030204" pitchFamily="49" charset="0"/>
              </a:rPr>
              <a:t>Get-SPOSiteScriptFromList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Add-</a:t>
            </a:r>
            <a:r>
              <a:rPr lang="de-DE" dirty="0" err="1">
                <a:latin typeface="Consolas" panose="020B0609020204030204" pitchFamily="49" charset="0"/>
              </a:rPr>
              <a:t>SPOSiteScript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Add-</a:t>
            </a:r>
            <a:r>
              <a:rPr lang="de-DE" dirty="0" err="1">
                <a:latin typeface="Consolas" panose="020B0609020204030204" pitchFamily="49" charset="0"/>
              </a:rPr>
              <a:t>SPOListDesign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195C43-7020-F8A8-D6A8-936ECDA06900}"/>
              </a:ext>
            </a:extLst>
          </p:cNvPr>
          <p:cNvSpPr txBox="1"/>
          <p:nvPr/>
        </p:nvSpPr>
        <p:spPr>
          <a:xfrm>
            <a:off x="8205395" y="1562545"/>
            <a:ext cx="136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Mobile Apps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C4246B-23CF-F183-6BD7-205B4A9BC6BA}"/>
              </a:ext>
            </a:extLst>
          </p:cNvPr>
          <p:cNvSpPr txBox="1"/>
          <p:nvPr/>
        </p:nvSpPr>
        <p:spPr>
          <a:xfrm>
            <a:off x="9382350" y="2149609"/>
            <a:ext cx="13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iOS / </a:t>
            </a:r>
            <a:r>
              <a:rPr lang="de-DE" dirty="0" err="1"/>
              <a:t>iPadOS</a:t>
            </a:r>
            <a:endParaRPr lang="de-DE" dirty="0"/>
          </a:p>
          <a:p>
            <a:r>
              <a:rPr lang="de-DE" dirty="0"/>
              <a:t>Android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EFC1FC8-F5E5-92FA-5B7A-02003C1623B1}"/>
              </a:ext>
            </a:extLst>
          </p:cNvPr>
          <p:cNvSpPr txBox="1"/>
          <p:nvPr/>
        </p:nvSpPr>
        <p:spPr>
          <a:xfrm>
            <a:off x="8299906" y="3947328"/>
            <a:ext cx="383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PWA mit Offline </a:t>
            </a:r>
            <a:r>
              <a:rPr lang="de-DE" dirty="0" err="1"/>
              <a:t>Sync</a:t>
            </a:r>
            <a:r>
              <a:rPr lang="de-DE" dirty="0"/>
              <a:t> (OneDrive Client)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7101B54-4D34-CA54-4892-7D797FCA71F5}"/>
              </a:ext>
            </a:extLst>
          </p:cNvPr>
          <p:cNvSpPr txBox="1"/>
          <p:nvPr/>
        </p:nvSpPr>
        <p:spPr>
          <a:xfrm>
            <a:off x="8352026" y="5819605"/>
            <a:ext cx="3314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</a:rPr>
              <a:t>Microsoft.SharePoint.exe</a:t>
            </a:r>
          </a:p>
        </p:txBody>
      </p:sp>
    </p:spTree>
    <p:extLst>
      <p:ext uri="{BB962C8B-B14F-4D97-AF65-F5344CB8AC3E}">
        <p14:creationId xmlns:p14="http://schemas.microsoft.com/office/powerpoint/2010/main" val="28222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ünchen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amburg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ochum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ünchen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6E16E18CAF145BDA33366AE648C95" ma:contentTypeVersion="12" ma:contentTypeDescription="Create a new document." ma:contentTypeScope="" ma:versionID="85fa540c73e6659f44b7abb9e4e6b816">
  <xsd:schema xmlns:xsd="http://www.w3.org/2001/XMLSchema" xmlns:xs="http://www.w3.org/2001/XMLSchema" xmlns:p="http://schemas.microsoft.com/office/2006/metadata/properties" xmlns:ns2="8e58f0a9-c364-4f21-8fd8-8bb950ad5747" xmlns:ns3="e23ac857-fc43-4bf1-ba7b-a7a53a31a589" targetNamespace="http://schemas.microsoft.com/office/2006/metadata/properties" ma:root="true" ma:fieldsID="861182e3d1b1292c71c7c71221ae94bd" ns2:_="" ns3:_="">
    <xsd:import namespace="8e58f0a9-c364-4f21-8fd8-8bb950ad5747"/>
    <xsd:import namespace="e23ac857-fc43-4bf1-ba7b-a7a53a31a5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8f0a9-c364-4f21-8fd8-8bb950ad57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ac857-fc43-4bf1-ba7b-a7a53a31a58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58322c4-ab37-44c5-b77e-cb5cd4e77f49}" ma:internalName="TaxCatchAll" ma:showField="CatchAllData" ma:web="e23ac857-fc43-4bf1-ba7b-a7a53a31a5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3ac857-fc43-4bf1-ba7b-a7a53a31a589" xsi:nil="true"/>
    <lcf76f155ced4ddcb4097134ff3c332f xmlns="8e58f0a9-c364-4f21-8fd8-8bb950ad57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F5AE4E0-2D62-4C3A-A384-8723332A3A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78B271-ED6F-4E35-8C8E-6C0B323B0F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8f0a9-c364-4f21-8fd8-8bb950ad5747"/>
    <ds:schemaRef ds:uri="e23ac857-fc43-4bf1-ba7b-a7a53a31a5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9B0EAC-0F00-426E-9A56-DD1A05FBBDE9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e23ac857-fc43-4bf1-ba7b-a7a53a31a589"/>
    <ds:schemaRef ds:uri="8e58f0a9-c364-4f21-8fd8-8bb950ad5747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20210714 - Whats New</Template>
  <TotalTime>0</TotalTime>
  <Words>414</Words>
  <Application>Microsoft Office PowerPoint</Application>
  <PresentationFormat>Breitbild</PresentationFormat>
  <Paragraphs>132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11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Graphik Meetup</vt:lpstr>
      <vt:lpstr>Segoe UI</vt:lpstr>
      <vt:lpstr>Segoe UI Light</vt:lpstr>
      <vt:lpstr>Segoe UI Semibold</vt:lpstr>
      <vt:lpstr>Wingdings</vt:lpstr>
      <vt:lpstr>München</vt:lpstr>
      <vt:lpstr>Hamburg</vt:lpstr>
      <vt:lpstr>Bochum</vt:lpstr>
      <vt:lpstr>1_München</vt:lpstr>
      <vt:lpstr>Microsoft Teams User Group # 37</vt:lpstr>
      <vt:lpstr>Die Teams UG stellt sich vor </vt:lpstr>
      <vt:lpstr>PowerPoint-Präsentation</vt:lpstr>
      <vt:lpstr>Microsoft Lists - mehr als nur Tabellen</vt:lpstr>
      <vt:lpstr>GTD Tools / Project Management in Teams</vt:lpstr>
      <vt:lpstr>Microsoft Planner</vt:lpstr>
      <vt:lpstr>Microsoft Planer - Premium</vt:lpstr>
      <vt:lpstr>Microsoft Planer - Integration</vt:lpstr>
      <vt:lpstr>Microsoft Lists</vt:lpstr>
      <vt:lpstr>List Formatting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Copilot for M365 Voraussetzungen</dc:title>
  <dc:creator/>
  <cp:lastModifiedBy>Adrian Ritter</cp:lastModifiedBy>
  <cp:revision>2</cp:revision>
  <dcterms:created xsi:type="dcterms:W3CDTF">2021-07-26T13:21:48Z</dcterms:created>
  <dcterms:modified xsi:type="dcterms:W3CDTF">2024-09-29T18:16:29Z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0x010100D516E16E18CAF145BDA33366AE648C95</vt:lpwstr>
  </property>
  <property fmtid="{D5CDD505-2E9C-101B-9397-08002B2CF9AE}" pid="3" name="MediaServiceImageTags">
    <vt:lpwstr/>
  </property>
</Properties>
</file>